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2" r:id="rId5"/>
  </p:sldMasterIdLst>
  <p:notesMasterIdLst>
    <p:notesMasterId r:id="rId31"/>
  </p:notesMasterIdLst>
  <p:sldIdLst>
    <p:sldId id="256" r:id="rId6"/>
    <p:sldId id="257" r:id="rId7"/>
    <p:sldId id="258" r:id="rId8"/>
    <p:sldId id="281" r:id="rId9"/>
    <p:sldId id="260" r:id="rId10"/>
    <p:sldId id="261" r:id="rId11"/>
    <p:sldId id="262" r:id="rId12"/>
    <p:sldId id="263" r:id="rId13"/>
    <p:sldId id="264" r:id="rId14"/>
    <p:sldId id="283" r:id="rId15"/>
    <p:sldId id="266" r:id="rId16"/>
    <p:sldId id="284"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x="12192000" cy="6858000"/>
  <p:notesSz cx="7010400" cy="9296400"/>
  <p:embeddedFontLst>
    <p:embeddedFont>
      <p:font typeface="MS Gothic" panose="020B0609070205080204" pitchFamily="49" charset="-128"/>
      <p:regular r:id="rId32"/>
    </p:embeddedFont>
    <p:embeddedFont>
      <p:font typeface="MS PGothic" panose="020B0600070205080204" pitchFamily="34" charset="-128"/>
      <p:regular r:id="rId33"/>
    </p:embeddedFont>
    <p:embeddedFont>
      <p:font typeface="Arimo" panose="020B0604020202020204" charset="0"/>
      <p:bold r:id="rId34"/>
      <p:boldItalic r:id="rId35"/>
    </p:embeddedFont>
    <p:embeddedFont>
      <p:font typeface="Calibri" panose="020F0502020204030204" pitchFamily="34" charset="0"/>
      <p:regular r:id="rId36"/>
      <p:bold r:id="rId37"/>
      <p:italic r:id="rId38"/>
      <p:boldItalic r:id="rId39"/>
    </p:embeddedFont>
    <p:embeddedFont>
      <p:font typeface="Consolas" panose="020B0609020204030204" pitchFamily="49" charset="0"/>
      <p:regular r:id="rId40"/>
      <p:bold r:id="rId41"/>
      <p:italic r:id="rId42"/>
      <p:boldItalic r:id="rId43"/>
    </p:embeddedFont>
    <p:embeddedFont>
      <p:font typeface="Roboto" panose="020B060402020202020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hqfW46Wt/8w+iF5ciNs7y3L80+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6" d="100"/>
          <a:sy n="76" d="100"/>
        </p:scale>
        <p:origin x="1104" y="3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8.fntdata"/><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4.fntdata"/><Relationship Id="rId43" Type="http://schemas.openxmlformats.org/officeDocument/2006/relationships/font" Target="fonts/font12.fntdata"/><Relationship Id="rId48" Type="http://customschemas.google.com/relationships/presentationmetadata" Target="metadata"/><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5.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 Banh" userId="d6ec7ad1-df67-4105-8bc0-1a7d389da081" providerId="ADAL" clId="{31CCD7E4-9824-455D-ACA2-D128814343A7}"/>
    <pc:docChg chg="undo modSld">
      <pc:chgData name="Thu Banh" userId="d6ec7ad1-df67-4105-8bc0-1a7d389da081" providerId="ADAL" clId="{31CCD7E4-9824-455D-ACA2-D128814343A7}" dt="2022-02-04T03:15:06.795" v="42" actId="20577"/>
      <pc:docMkLst>
        <pc:docMk/>
      </pc:docMkLst>
      <pc:sldChg chg="modSp">
        <pc:chgData name="Thu Banh" userId="d6ec7ad1-df67-4105-8bc0-1a7d389da081" providerId="ADAL" clId="{31CCD7E4-9824-455D-ACA2-D128814343A7}" dt="2022-02-04T03:13:59.253" v="4" actId="13926"/>
        <pc:sldMkLst>
          <pc:docMk/>
          <pc:sldMk cId="0" sldId="277"/>
        </pc:sldMkLst>
        <pc:spChg chg="mod">
          <ac:chgData name="Thu Banh" userId="d6ec7ad1-df67-4105-8bc0-1a7d389da081" providerId="ADAL" clId="{31CCD7E4-9824-455D-ACA2-D128814343A7}" dt="2022-02-04T03:13:59.253" v="4" actId="13926"/>
          <ac:spMkLst>
            <pc:docMk/>
            <pc:sldMk cId="0" sldId="277"/>
            <ac:spMk id="392" creationId="{00000000-0000-0000-0000-000000000000}"/>
          </ac:spMkLst>
        </pc:spChg>
        <pc:spChg chg="mod">
          <ac:chgData name="Thu Banh" userId="d6ec7ad1-df67-4105-8bc0-1a7d389da081" providerId="ADAL" clId="{31CCD7E4-9824-455D-ACA2-D128814343A7}" dt="2022-02-04T03:13:48.190" v="2" actId="13926"/>
          <ac:spMkLst>
            <pc:docMk/>
            <pc:sldMk cId="0" sldId="277"/>
            <ac:spMk id="395" creationId="{00000000-0000-0000-0000-000000000000}"/>
          </ac:spMkLst>
        </pc:spChg>
      </pc:sldChg>
      <pc:sldChg chg="modSp">
        <pc:chgData name="Thu Banh" userId="d6ec7ad1-df67-4105-8bc0-1a7d389da081" providerId="ADAL" clId="{31CCD7E4-9824-455D-ACA2-D128814343A7}" dt="2022-02-04T03:15:06.795" v="42" actId="20577"/>
        <pc:sldMkLst>
          <pc:docMk/>
          <pc:sldMk cId="0" sldId="278"/>
        </pc:sldMkLst>
        <pc:spChg chg="mod">
          <ac:chgData name="Thu Banh" userId="d6ec7ad1-df67-4105-8bc0-1a7d389da081" providerId="ADAL" clId="{31CCD7E4-9824-455D-ACA2-D128814343A7}" dt="2022-02-04T03:14:05.295" v="5" actId="13926"/>
          <ac:spMkLst>
            <pc:docMk/>
            <pc:sldMk cId="0" sldId="278"/>
            <ac:spMk id="400" creationId="{00000000-0000-0000-0000-000000000000}"/>
          </ac:spMkLst>
        </pc:spChg>
        <pc:spChg chg="mod">
          <ac:chgData name="Thu Banh" userId="d6ec7ad1-df67-4105-8bc0-1a7d389da081" providerId="ADAL" clId="{31CCD7E4-9824-455D-ACA2-D128814343A7}" dt="2022-02-04T03:15:06.795" v="42" actId="20577"/>
          <ac:spMkLst>
            <pc:docMk/>
            <pc:sldMk cId="0" sldId="278"/>
            <ac:spMk id="40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1"/>
            <a:ext cx="3037680" cy="464981"/>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1118" y="1"/>
            <a:ext cx="3037680" cy="464981"/>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0882" y="4416512"/>
            <a:ext cx="5608640" cy="4183220"/>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29823"/>
            <a:ext cx="3037680" cy="464981"/>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1118" y="8829823"/>
            <a:ext cx="3037680" cy="464981"/>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notes"/>
          <p:cNvSpPr txBox="1">
            <a:spLocks noGrp="1"/>
          </p:cNvSpPr>
          <p:nvPr>
            <p:ph type="body" idx="1"/>
          </p:nvPr>
        </p:nvSpPr>
        <p:spPr>
          <a:xfrm>
            <a:off x="700882" y="4416512"/>
            <a:ext cx="5608640" cy="418322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9" name="Google Shape;189;p1:notes"/>
          <p:cNvSpPr txBox="1">
            <a:spLocks noGrp="1"/>
          </p:cNvSpPr>
          <p:nvPr>
            <p:ph type="sldNum" idx="12"/>
          </p:nvPr>
        </p:nvSpPr>
        <p:spPr>
          <a:xfrm>
            <a:off x="3971118" y="8829823"/>
            <a:ext cx="3037680" cy="464981"/>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1:notes"/>
          <p:cNvSpPr txBox="1">
            <a:spLocks noGrp="1"/>
          </p:cNvSpPr>
          <p:nvPr>
            <p:ph type="body" idx="1"/>
          </p:nvPr>
        </p:nvSpPr>
        <p:spPr>
          <a:xfrm>
            <a:off x="700882" y="4416512"/>
            <a:ext cx="5608640" cy="418322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74" name="Google Shape;274;p11: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2:notes"/>
          <p:cNvSpPr txBox="1">
            <a:spLocks noGrp="1"/>
          </p:cNvSpPr>
          <p:nvPr>
            <p:ph type="body" idx="1"/>
          </p:nvPr>
        </p:nvSpPr>
        <p:spPr>
          <a:xfrm>
            <a:off x="700882" y="4416512"/>
            <a:ext cx="5608640" cy="418322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07" name="Google Shape;307;p12: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2: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2:notes"/>
          <p:cNvSpPr txBox="1">
            <a:spLocks noGrp="1"/>
          </p:cNvSpPr>
          <p:nvPr>
            <p:ph type="body" idx="1"/>
          </p:nvPr>
        </p:nvSpPr>
        <p:spPr>
          <a:xfrm>
            <a:off x="700882" y="4416512"/>
            <a:ext cx="5608640" cy="418322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81" name="Google Shape;281;p12:notes"/>
          <p:cNvSpPr txBox="1">
            <a:spLocks noGrp="1"/>
          </p:cNvSpPr>
          <p:nvPr>
            <p:ph type="sldNum" idx="12"/>
          </p:nvPr>
        </p:nvSpPr>
        <p:spPr>
          <a:xfrm>
            <a:off x="3971118" y="8829823"/>
            <a:ext cx="3037680" cy="464981"/>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595959"/>
              </a:buClr>
              <a:buSzPts val="1200"/>
              <a:buFont typeface="Arial"/>
              <a:buNone/>
            </a:pPr>
            <a:fld id="{00000000-1234-1234-1234-123412341234}" type="slidenum">
              <a:rPr lang="en-US" sz="1200" b="0" i="0" u="none" strike="noStrike" cap="none">
                <a:solidFill>
                  <a:srgbClr val="595959"/>
                </a:solidFill>
                <a:latin typeface="Arial"/>
                <a:ea typeface="Arial"/>
                <a:cs typeface="Arial"/>
                <a:sym typeface="Arial"/>
              </a:rPr>
              <a:t>13</a:t>
            </a:fld>
            <a:endParaRPr sz="1200" b="0" i="0" u="none" strike="noStrike" cap="none">
              <a:solidFill>
                <a:srgbClr val="595959"/>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1013e905be_3_25: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11013e905be_3_25:notes"/>
          <p:cNvSpPr txBox="1">
            <a:spLocks noGrp="1"/>
          </p:cNvSpPr>
          <p:nvPr>
            <p:ph type="body" idx="1"/>
          </p:nvPr>
        </p:nvSpPr>
        <p:spPr>
          <a:xfrm>
            <a:off x="700882" y="4416512"/>
            <a:ext cx="5608500" cy="41832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89" name="Google Shape;289;g11013e905be_3_25:notes"/>
          <p:cNvSpPr txBox="1">
            <a:spLocks noGrp="1"/>
          </p:cNvSpPr>
          <p:nvPr>
            <p:ph type="sldNum" idx="12"/>
          </p:nvPr>
        </p:nvSpPr>
        <p:spPr>
          <a:xfrm>
            <a:off x="3971118" y="8829823"/>
            <a:ext cx="3037800" cy="46500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595959"/>
              </a:buClr>
              <a:buSzPts val="1200"/>
              <a:buFont typeface="Arial"/>
              <a:buNone/>
            </a:pPr>
            <a:fld id="{00000000-1234-1234-1234-123412341234}" type="slidenum">
              <a:rPr lang="en-US" sz="1200" b="0" i="0" u="none" strike="noStrike" cap="none">
                <a:solidFill>
                  <a:srgbClr val="595959"/>
                </a:solidFill>
                <a:latin typeface="Arial"/>
                <a:ea typeface="Arial"/>
                <a:cs typeface="Arial"/>
                <a:sym typeface="Arial"/>
              </a:rPr>
              <a:t>14</a:t>
            </a:fld>
            <a:endParaRPr sz="1200" b="0" i="0" u="none" strike="noStrike" cap="none">
              <a:solidFill>
                <a:srgbClr val="595959"/>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1013e905be_2_16: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11013e905be_2_16:notes"/>
          <p:cNvSpPr txBox="1">
            <a:spLocks noGrp="1"/>
          </p:cNvSpPr>
          <p:nvPr>
            <p:ph type="body" idx="1"/>
          </p:nvPr>
        </p:nvSpPr>
        <p:spPr>
          <a:xfrm>
            <a:off x="700882" y="4416512"/>
            <a:ext cx="5608500" cy="41832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97" name="Google Shape;297;g11013e905be_2_16:notes"/>
          <p:cNvSpPr txBox="1">
            <a:spLocks noGrp="1"/>
          </p:cNvSpPr>
          <p:nvPr>
            <p:ph type="sldNum" idx="12"/>
          </p:nvPr>
        </p:nvSpPr>
        <p:spPr>
          <a:xfrm>
            <a:off x="3971118" y="8829823"/>
            <a:ext cx="3037800" cy="46500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595959"/>
              </a:buClr>
              <a:buSzPts val="1200"/>
              <a:buFont typeface="Arial"/>
              <a:buNone/>
            </a:pPr>
            <a:fld id="{00000000-1234-1234-1234-123412341234}" type="slidenum">
              <a:rPr lang="en-US" sz="1200" b="0" i="0" u="none" strike="noStrike" cap="none">
                <a:solidFill>
                  <a:srgbClr val="595959"/>
                </a:solidFill>
                <a:latin typeface="Arial"/>
                <a:ea typeface="Arial"/>
                <a:cs typeface="Arial"/>
                <a:sym typeface="Arial"/>
              </a:rPr>
              <a:t>15</a:t>
            </a:fld>
            <a:endParaRPr sz="1200" b="0" i="0" u="none" strike="noStrike" cap="none">
              <a:solidFill>
                <a:srgbClr val="595959"/>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3: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3:notes"/>
          <p:cNvSpPr txBox="1">
            <a:spLocks noGrp="1"/>
          </p:cNvSpPr>
          <p:nvPr>
            <p:ph type="body" idx="1"/>
          </p:nvPr>
        </p:nvSpPr>
        <p:spPr>
          <a:xfrm>
            <a:off x="700882" y="4416512"/>
            <a:ext cx="5608640" cy="418322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05" name="Google Shape;305;p13:notes"/>
          <p:cNvSpPr txBox="1">
            <a:spLocks noGrp="1"/>
          </p:cNvSpPr>
          <p:nvPr>
            <p:ph type="sldNum" idx="12"/>
          </p:nvPr>
        </p:nvSpPr>
        <p:spPr>
          <a:xfrm>
            <a:off x="3971118" y="8829823"/>
            <a:ext cx="3037680" cy="464981"/>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595959"/>
              </a:buClr>
              <a:buSzPts val="1200"/>
              <a:buFont typeface="Arial"/>
              <a:buNone/>
            </a:pPr>
            <a:fld id="{00000000-1234-1234-1234-123412341234}" type="slidenum">
              <a:rPr lang="en-US" sz="1200" b="0" i="0" u="none" strike="noStrike" cap="none">
                <a:solidFill>
                  <a:srgbClr val="595959"/>
                </a:solidFill>
                <a:latin typeface="Arial"/>
                <a:ea typeface="Arial"/>
                <a:cs typeface="Arial"/>
                <a:sym typeface="Arial"/>
              </a:rPr>
              <a:t>16</a:t>
            </a:fld>
            <a:endParaRPr sz="1200" b="0" i="0" u="none" strike="noStrike" cap="none">
              <a:solidFill>
                <a:srgbClr val="595959"/>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4:notes"/>
          <p:cNvSpPr>
            <a:spLocks noGrp="1" noRot="1" noChangeAspect="1"/>
          </p:cNvSpPr>
          <p:nvPr>
            <p:ph type="sldImg" idx="2"/>
          </p:nvPr>
        </p:nvSpPr>
        <p:spPr>
          <a:xfrm>
            <a:off x="428625" y="708025"/>
            <a:ext cx="6297613" cy="35417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4:notes"/>
          <p:cNvSpPr txBox="1">
            <a:spLocks noGrp="1"/>
          </p:cNvSpPr>
          <p:nvPr>
            <p:ph type="body" idx="1"/>
          </p:nvPr>
        </p:nvSpPr>
        <p:spPr>
          <a:xfrm>
            <a:off x="715618" y="4485806"/>
            <a:ext cx="5724939" cy="4249712"/>
          </a:xfrm>
          <a:prstGeom prst="rect">
            <a:avLst/>
          </a:prstGeom>
          <a:noFill/>
          <a:ln>
            <a:noFill/>
          </a:ln>
        </p:spPr>
        <p:txBody>
          <a:bodyPr spcFirstLastPara="1" wrap="square" lIns="94800" tIns="94800" rIns="94800" bIns="94800" anchor="t" anchorCtr="0">
            <a:noAutofit/>
          </a:bodyPr>
          <a:lstStyle/>
          <a:p>
            <a:pPr marL="0" lvl="0" indent="0" algn="l" rtl="0">
              <a:spcBef>
                <a:spcPts val="0"/>
              </a:spcBef>
              <a:spcAft>
                <a:spcPts val="0"/>
              </a:spcAft>
              <a:buClr>
                <a:schemeClr val="dk1"/>
              </a:buClr>
              <a:buSzPts val="1200"/>
              <a:buFont typeface="Calibri"/>
              <a:buNone/>
            </a:pPr>
            <a:r>
              <a:rPr lang="en-US"/>
              <a:t>Intro Maureen – review YMCA services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5:notes"/>
          <p:cNvSpPr>
            <a:spLocks noGrp="1" noRot="1" noChangeAspect="1"/>
          </p:cNvSpPr>
          <p:nvPr>
            <p:ph type="sldImg" idx="2"/>
          </p:nvPr>
        </p:nvSpPr>
        <p:spPr>
          <a:xfrm>
            <a:off x="744538" y="1179513"/>
            <a:ext cx="5667375" cy="3187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5:notes"/>
          <p:cNvSpPr txBox="1">
            <a:spLocks noGrp="1"/>
          </p:cNvSpPr>
          <p:nvPr>
            <p:ph type="body" idx="1"/>
          </p:nvPr>
        </p:nvSpPr>
        <p:spPr>
          <a:xfrm>
            <a:off x="715618" y="4544830"/>
            <a:ext cx="5724939" cy="3718498"/>
          </a:xfrm>
          <a:prstGeom prst="rect">
            <a:avLst/>
          </a:prstGeom>
          <a:noFill/>
          <a:ln>
            <a:noFill/>
          </a:ln>
        </p:spPr>
        <p:txBody>
          <a:bodyPr spcFirstLastPara="1" wrap="square" lIns="94800" tIns="47375" rIns="94800" bIns="47375" anchor="t" anchorCtr="0">
            <a:noAutofit/>
          </a:bodyPr>
          <a:lstStyle/>
          <a:p>
            <a:pPr marL="0" lvl="0" indent="0" algn="l" rtl="0">
              <a:spcBef>
                <a:spcPts val="0"/>
              </a:spcBef>
              <a:spcAft>
                <a:spcPts val="0"/>
              </a:spcAft>
              <a:buClr>
                <a:schemeClr val="dk1"/>
              </a:buClr>
              <a:buSzPts val="1200"/>
              <a:buFont typeface="Calibri"/>
              <a:buNone/>
            </a:pPr>
            <a:r>
              <a:rPr lang="en-US"/>
              <a:t>HB 1/10/2017</a:t>
            </a:r>
            <a:endParaRPr/>
          </a:p>
        </p:txBody>
      </p:sp>
      <p:sp>
        <p:nvSpPr>
          <p:cNvPr id="320" name="Google Shape;320;p15:notes"/>
          <p:cNvSpPr txBox="1">
            <a:spLocks noGrp="1"/>
          </p:cNvSpPr>
          <p:nvPr>
            <p:ph type="sldNum" idx="12"/>
          </p:nvPr>
        </p:nvSpPr>
        <p:spPr>
          <a:xfrm>
            <a:off x="4053509" y="8969975"/>
            <a:ext cx="3101008" cy="473829"/>
          </a:xfrm>
          <a:prstGeom prst="rect">
            <a:avLst/>
          </a:prstGeom>
          <a:noFill/>
          <a:ln>
            <a:noFill/>
          </a:ln>
        </p:spPr>
        <p:txBody>
          <a:bodyPr spcFirstLastPara="1" wrap="square" lIns="94800" tIns="47375" rIns="94800" bIns="47375"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solidFill>
                  <a:srgbClr val="000000"/>
                </a:solidFill>
                <a:latin typeface="Calibri"/>
                <a:ea typeface="Calibri"/>
                <a:cs typeface="Calibri"/>
                <a:sym typeface="Calibri"/>
              </a:rPr>
              <a:t>18</a:t>
            </a:fld>
            <a:endParaRPr>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6:notes"/>
          <p:cNvSpPr txBox="1">
            <a:spLocks noGrp="1"/>
          </p:cNvSpPr>
          <p:nvPr>
            <p:ph type="body" idx="1"/>
          </p:nvPr>
        </p:nvSpPr>
        <p:spPr>
          <a:xfrm>
            <a:off x="700882" y="4416512"/>
            <a:ext cx="5608640" cy="418322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9" name="Google Shape;329;p16: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7:notes"/>
          <p:cNvSpPr txBox="1">
            <a:spLocks noGrp="1"/>
          </p:cNvSpPr>
          <p:nvPr>
            <p:ph type="body" idx="1"/>
          </p:nvPr>
        </p:nvSpPr>
        <p:spPr>
          <a:xfrm>
            <a:off x="700882" y="4416512"/>
            <a:ext cx="5608640" cy="418322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34" name="Google Shape;334;p17: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2:notes"/>
          <p:cNvSpPr txBox="1">
            <a:spLocks noGrp="1"/>
          </p:cNvSpPr>
          <p:nvPr>
            <p:ph type="body" idx="1"/>
          </p:nvPr>
        </p:nvSpPr>
        <p:spPr>
          <a:xfrm>
            <a:off x="700882" y="4416512"/>
            <a:ext cx="5608640" cy="418322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0" name="Google Shape;200;p2:notes"/>
          <p:cNvSpPr txBox="1">
            <a:spLocks noGrp="1"/>
          </p:cNvSpPr>
          <p:nvPr>
            <p:ph type="sldNum" idx="12"/>
          </p:nvPr>
        </p:nvSpPr>
        <p:spPr>
          <a:xfrm>
            <a:off x="3971118" y="8829823"/>
            <a:ext cx="3037680" cy="464981"/>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8: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18:notes"/>
          <p:cNvSpPr txBox="1">
            <a:spLocks noGrp="1"/>
          </p:cNvSpPr>
          <p:nvPr>
            <p:ph type="body" idx="1"/>
          </p:nvPr>
        </p:nvSpPr>
        <p:spPr>
          <a:xfrm>
            <a:off x="700882" y="4416512"/>
            <a:ext cx="5608640" cy="418322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68" name="Google Shape;368;p18:notes"/>
          <p:cNvSpPr txBox="1">
            <a:spLocks noGrp="1"/>
          </p:cNvSpPr>
          <p:nvPr>
            <p:ph type="sldNum" idx="12"/>
          </p:nvPr>
        </p:nvSpPr>
        <p:spPr>
          <a:xfrm>
            <a:off x="3971118" y="8829823"/>
            <a:ext cx="3037680" cy="464981"/>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375" name="Google Shape;375;p1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02.02.2022</a:t>
            </a:r>
            <a:endParaRPr sz="1200" b="0" i="0" u="none" strike="noStrike" cap="none">
              <a:solidFill>
                <a:srgbClr val="000000"/>
              </a:solidFill>
              <a:latin typeface="Calibri"/>
              <a:ea typeface="Calibri"/>
              <a:cs typeface="Calibri"/>
              <a:sym typeface="Calibri"/>
            </a:endParaRPr>
          </a:p>
        </p:txBody>
      </p:sp>
      <p:sp>
        <p:nvSpPr>
          <p:cNvPr id="376" name="Google Shape;376;p1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1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you see the primary controls that you will use during a meeting from a cellular view</a:t>
            </a:r>
            <a:endParaRPr/>
          </a:p>
          <a:p>
            <a:pPr marL="0" lvl="0" indent="0" algn="l" rtl="0">
              <a:spcBef>
                <a:spcPts val="0"/>
              </a:spcBef>
              <a:spcAft>
                <a:spcPts val="0"/>
              </a:spcAft>
              <a:buNone/>
            </a:pPr>
            <a:endParaRPr/>
          </a:p>
          <a:p>
            <a:pPr marL="0" lvl="0" indent="0" algn="l" rtl="0">
              <a:spcBef>
                <a:spcPts val="0"/>
              </a:spcBef>
              <a:spcAft>
                <a:spcPts val="0"/>
              </a:spcAft>
              <a:buNone/>
            </a:pPr>
            <a:r>
              <a:rPr lang="en-US"/>
              <a:t>Cell phone users, these are your friends!</a:t>
            </a:r>
            <a:endParaRPr/>
          </a:p>
        </p:txBody>
      </p:sp>
      <p:sp>
        <p:nvSpPr>
          <p:cNvPr id="378" name="Google Shape;378;p1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379" name="Google Shape;379;p1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0:notes"/>
          <p:cNvSpPr txBox="1">
            <a:spLocks noGrp="1"/>
          </p:cNvSpPr>
          <p:nvPr>
            <p:ph type="body" idx="1"/>
          </p:nvPr>
        </p:nvSpPr>
        <p:spPr>
          <a:xfrm>
            <a:off x="700882" y="4416512"/>
            <a:ext cx="5608640" cy="418322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89" name="Google Shape;389;p20: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1:notes"/>
          <p:cNvSpPr txBox="1">
            <a:spLocks noGrp="1"/>
          </p:cNvSpPr>
          <p:nvPr>
            <p:ph type="body" idx="1"/>
          </p:nvPr>
        </p:nvSpPr>
        <p:spPr>
          <a:xfrm>
            <a:off x="700882" y="4416512"/>
            <a:ext cx="5608640" cy="418322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98" name="Google Shape;398;p21: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2: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2:notes"/>
          <p:cNvSpPr txBox="1">
            <a:spLocks noGrp="1"/>
          </p:cNvSpPr>
          <p:nvPr>
            <p:ph type="body" idx="1"/>
          </p:nvPr>
        </p:nvSpPr>
        <p:spPr>
          <a:xfrm>
            <a:off x="700882" y="4416512"/>
            <a:ext cx="5608640" cy="418322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09" name="Google Shape;409;p22:notes"/>
          <p:cNvSpPr txBox="1">
            <a:spLocks noGrp="1"/>
          </p:cNvSpPr>
          <p:nvPr>
            <p:ph type="sldNum" idx="12"/>
          </p:nvPr>
        </p:nvSpPr>
        <p:spPr>
          <a:xfrm>
            <a:off x="3971118" y="8829823"/>
            <a:ext cx="3037680" cy="464981"/>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3:notes"/>
          <p:cNvSpPr txBox="1">
            <a:spLocks noGrp="1"/>
          </p:cNvSpPr>
          <p:nvPr>
            <p:ph type="body" idx="1"/>
          </p:nvPr>
        </p:nvSpPr>
        <p:spPr>
          <a:xfrm>
            <a:off x="700882" y="4416512"/>
            <a:ext cx="5608640" cy="418322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8" name="Google Shape;208;p3: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5:notes"/>
          <p:cNvSpPr txBox="1">
            <a:spLocks noGrp="1"/>
          </p:cNvSpPr>
          <p:nvPr>
            <p:ph type="body" idx="1"/>
          </p:nvPr>
        </p:nvSpPr>
        <p:spPr>
          <a:xfrm>
            <a:off x="700882" y="4416512"/>
            <a:ext cx="5608640" cy="418322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28" name="Google Shape;228;p5: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6:notes"/>
          <p:cNvSpPr txBox="1">
            <a:spLocks noGrp="1"/>
          </p:cNvSpPr>
          <p:nvPr>
            <p:ph type="body" idx="1"/>
          </p:nvPr>
        </p:nvSpPr>
        <p:spPr>
          <a:xfrm>
            <a:off x="700882" y="4416512"/>
            <a:ext cx="5608640" cy="418322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6" name="Google Shape;236;p6: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7:notes"/>
          <p:cNvSpPr txBox="1">
            <a:spLocks noGrp="1"/>
          </p:cNvSpPr>
          <p:nvPr>
            <p:ph type="body" idx="1"/>
          </p:nvPr>
        </p:nvSpPr>
        <p:spPr>
          <a:xfrm>
            <a:off x="700882" y="4416512"/>
            <a:ext cx="5608640" cy="418322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1" name="Google Shape;241;p7: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8:notes"/>
          <p:cNvSpPr txBox="1">
            <a:spLocks noGrp="1"/>
          </p:cNvSpPr>
          <p:nvPr>
            <p:ph type="body" idx="1"/>
          </p:nvPr>
        </p:nvSpPr>
        <p:spPr>
          <a:xfrm>
            <a:off x="700882" y="4416512"/>
            <a:ext cx="5608640" cy="418322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9" name="Google Shape;249;p8: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9:notes"/>
          <p:cNvSpPr txBox="1">
            <a:spLocks noGrp="1"/>
          </p:cNvSpPr>
          <p:nvPr>
            <p:ph type="body" idx="1"/>
          </p:nvPr>
        </p:nvSpPr>
        <p:spPr>
          <a:xfrm>
            <a:off x="731356" y="4561316"/>
            <a:ext cx="5852494" cy="4320375"/>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59" name="Google Shape;259;p9:notes"/>
          <p:cNvSpPr>
            <a:spLocks noGrp="1" noRot="1" noChangeAspect="1"/>
          </p:cNvSpPr>
          <p:nvPr>
            <p:ph type="sldImg" idx="2"/>
          </p:nvPr>
        </p:nvSpPr>
        <p:spPr>
          <a:xfrm>
            <a:off x="457200" y="719138"/>
            <a:ext cx="6402388"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0:notes"/>
          <p:cNvSpPr txBox="1">
            <a:spLocks noGrp="1"/>
          </p:cNvSpPr>
          <p:nvPr>
            <p:ph type="body" idx="1"/>
          </p:nvPr>
        </p:nvSpPr>
        <p:spPr>
          <a:xfrm>
            <a:off x="731356" y="4561316"/>
            <a:ext cx="5852494" cy="4320375"/>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444" name="Google Shape;444;p10:notes"/>
          <p:cNvSpPr>
            <a:spLocks noGrp="1" noRot="1" noChangeAspect="1"/>
          </p:cNvSpPr>
          <p:nvPr>
            <p:ph type="sldImg" idx="2"/>
          </p:nvPr>
        </p:nvSpPr>
        <p:spPr>
          <a:xfrm>
            <a:off x="457200" y="719138"/>
            <a:ext cx="6402388"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1" name="Google Shape;21;p2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2" name="Google Shape;22;p24"/>
          <p:cNvSpPr/>
          <p:nvPr/>
        </p:nvSpPr>
        <p:spPr>
          <a:xfrm>
            <a:off x="0" y="0"/>
            <a:ext cx="12192000" cy="3886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3" name="Google Shape;23;p24"/>
          <p:cNvPicPr preferRelativeResize="0"/>
          <p:nvPr/>
        </p:nvPicPr>
        <p:blipFill rotWithShape="1">
          <a:blip r:embed="rId3">
            <a:alphaModFix/>
          </a:blip>
          <a:srcRect/>
          <a:stretch/>
        </p:blipFill>
        <p:spPr>
          <a:xfrm>
            <a:off x="9550400" y="5908806"/>
            <a:ext cx="2336800" cy="711450"/>
          </a:xfrm>
          <a:prstGeom prst="rect">
            <a:avLst/>
          </a:prstGeom>
          <a:noFill/>
          <a:ln>
            <a:noFill/>
          </a:ln>
        </p:spPr>
      </p:pic>
      <p:sp>
        <p:nvSpPr>
          <p:cNvPr id="24" name="Google Shape;24;p24"/>
          <p:cNvSpPr/>
          <p:nvPr/>
        </p:nvSpPr>
        <p:spPr>
          <a:xfrm>
            <a:off x="0" y="3733800"/>
            <a:ext cx="12192000" cy="152400"/>
          </a:xfrm>
          <a:prstGeom prst="rect">
            <a:avLst/>
          </a:prstGeom>
          <a:gradFill>
            <a:gsLst>
              <a:gs pos="0">
                <a:srgbClr val="F2F2F2">
                  <a:alpha val="0"/>
                </a:srgbClr>
              </a:gs>
              <a:gs pos="100000">
                <a:srgbClr val="8CDCC6"/>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38"/>
          <p:cNvSpPr>
            <a:spLocks noGrp="1"/>
          </p:cNvSpPr>
          <p:nvPr>
            <p:ph type="pic" idx="2"/>
          </p:nvPr>
        </p:nvSpPr>
        <p:spPr>
          <a:xfrm>
            <a:off x="5183188" y="987425"/>
            <a:ext cx="6172200" cy="4873625"/>
          </a:xfrm>
          <a:prstGeom prst="rect">
            <a:avLst/>
          </a:prstGeom>
          <a:noFill/>
          <a:ln>
            <a:noFill/>
          </a:ln>
        </p:spPr>
      </p:sp>
      <p:sp>
        <p:nvSpPr>
          <p:cNvPr id="86" name="Google Shape;86;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7" name="Google Shape;8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0"/>
        <p:cNvGrpSpPr/>
        <p:nvPr/>
      </p:nvGrpSpPr>
      <p:grpSpPr>
        <a:xfrm>
          <a:off x="0" y="0"/>
          <a:ext cx="0" cy="0"/>
          <a:chOff x="0" y="0"/>
          <a:chExt cx="0" cy="0"/>
        </a:xfrm>
      </p:grpSpPr>
      <p:sp>
        <p:nvSpPr>
          <p:cNvPr id="91" name="Google Shape;91;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6" name="Google Shape;96;p39"/>
          <p:cNvSpPr/>
          <p:nvPr/>
        </p:nvSpPr>
        <p:spPr>
          <a:xfrm>
            <a:off x="203200" y="6477001"/>
            <a:ext cx="412292"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500">
                <a:solidFill>
                  <a:srgbClr val="061612"/>
                </a:solidFill>
                <a:latin typeface="Calibri"/>
                <a:ea typeface="Calibri"/>
                <a:cs typeface="Calibri"/>
                <a:sym typeface="Calibri"/>
              </a:rPr>
              <a:t>‹#›</a:t>
            </a:fld>
            <a:endParaRPr sz="1500">
              <a:solidFill>
                <a:schemeClr val="dk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7"/>
        <p:cNvGrpSpPr/>
        <p:nvPr/>
      </p:nvGrpSpPr>
      <p:grpSpPr>
        <a:xfrm>
          <a:off x="0" y="0"/>
          <a:ext cx="0" cy="0"/>
          <a:chOff x="0" y="0"/>
          <a:chExt cx="0" cy="0"/>
        </a:xfrm>
      </p:grpSpPr>
      <p:sp>
        <p:nvSpPr>
          <p:cNvPr id="98" name="Google Shape;98;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40"/>
          <p:cNvSpPr/>
          <p:nvPr/>
        </p:nvSpPr>
        <p:spPr>
          <a:xfrm>
            <a:off x="203200" y="6477001"/>
            <a:ext cx="412292"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500">
                <a:solidFill>
                  <a:srgbClr val="061612"/>
                </a:solidFill>
                <a:latin typeface="Calibri"/>
                <a:ea typeface="Calibri"/>
                <a:cs typeface="Calibri"/>
                <a:sym typeface="Calibri"/>
              </a:rPr>
              <a:t>‹#›</a:t>
            </a:fld>
            <a:endParaRPr sz="1500">
              <a:solidFill>
                <a:schemeClr val="dk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04"/>
        <p:cNvGrpSpPr/>
        <p:nvPr/>
      </p:nvGrpSpPr>
      <p:grpSpPr>
        <a:xfrm>
          <a:off x="0" y="0"/>
          <a:ext cx="0" cy="0"/>
          <a:chOff x="0" y="0"/>
          <a:chExt cx="0" cy="0"/>
        </a:xfrm>
      </p:grpSpPr>
      <p:sp>
        <p:nvSpPr>
          <p:cNvPr id="105" name="Google Shape;105;p41"/>
          <p:cNvSpPr>
            <a:spLocks noGrp="1"/>
          </p:cNvSpPr>
          <p:nvPr>
            <p:ph type="pic" idx="2"/>
          </p:nvPr>
        </p:nvSpPr>
        <p:spPr>
          <a:xfrm>
            <a:off x="4858308" y="2019290"/>
            <a:ext cx="2475384" cy="2474333"/>
          </a:xfrm>
          <a:prstGeom prst="ellipse">
            <a:avLst/>
          </a:prstGeom>
          <a:solidFill>
            <a:srgbClr val="77BFF5"/>
          </a:solidFill>
          <a:ln>
            <a:noFill/>
          </a:ln>
        </p:spPr>
      </p:sp>
      <p:sp>
        <p:nvSpPr>
          <p:cNvPr id="106" name="Google Shape;106;p41"/>
          <p:cNvSpPr>
            <a:spLocks noGrp="1"/>
          </p:cNvSpPr>
          <p:nvPr>
            <p:ph type="pic" idx="3"/>
          </p:nvPr>
        </p:nvSpPr>
        <p:spPr>
          <a:xfrm>
            <a:off x="8533182" y="2019290"/>
            <a:ext cx="2475384" cy="2474333"/>
          </a:xfrm>
          <a:prstGeom prst="ellipse">
            <a:avLst/>
          </a:prstGeom>
          <a:solidFill>
            <a:srgbClr val="77BFF5"/>
          </a:solidFill>
          <a:ln>
            <a:noFill/>
          </a:ln>
        </p:spPr>
      </p:sp>
      <p:sp>
        <p:nvSpPr>
          <p:cNvPr id="107" name="Google Shape;107;p41"/>
          <p:cNvSpPr>
            <a:spLocks noGrp="1"/>
          </p:cNvSpPr>
          <p:nvPr>
            <p:ph type="pic" idx="4"/>
          </p:nvPr>
        </p:nvSpPr>
        <p:spPr>
          <a:xfrm>
            <a:off x="1183434" y="2019290"/>
            <a:ext cx="2475384" cy="2474333"/>
          </a:xfrm>
          <a:prstGeom prst="ellipse">
            <a:avLst/>
          </a:prstGeom>
          <a:solidFill>
            <a:srgbClr val="77BFF5"/>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Only - Blue" type="titleOnly">
  <p:cSld name="TITLE_ONLY">
    <p:spTree>
      <p:nvGrpSpPr>
        <p:cNvPr id="1" name="Shape 114"/>
        <p:cNvGrpSpPr/>
        <p:nvPr/>
      </p:nvGrpSpPr>
      <p:grpSpPr>
        <a:xfrm>
          <a:off x="0" y="0"/>
          <a:ext cx="0" cy="0"/>
          <a:chOff x="0" y="0"/>
          <a:chExt cx="0" cy="0"/>
        </a:xfrm>
      </p:grpSpPr>
      <p:sp>
        <p:nvSpPr>
          <p:cNvPr id="115" name="Google Shape;115;p26"/>
          <p:cNvSpPr txBox="1">
            <a:spLocks noGrp="1"/>
          </p:cNvSpPr>
          <p:nvPr>
            <p:ph type="title"/>
          </p:nvPr>
        </p:nvSpPr>
        <p:spPr>
          <a:xfrm>
            <a:off x="826325" y="457200"/>
            <a:ext cx="10515600" cy="1143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A5FA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26"/>
          <p:cNvSpPr/>
          <p:nvPr/>
        </p:nvSpPr>
        <p:spPr>
          <a:xfrm>
            <a:off x="0" y="6172200"/>
            <a:ext cx="12192000" cy="685800"/>
          </a:xfrm>
          <a:prstGeom prst="rect">
            <a:avLst/>
          </a:prstGeom>
          <a:solidFill>
            <a:srgbClr val="2A5F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7" name="Google Shape;117;p26"/>
          <p:cNvSpPr txBox="1"/>
          <p:nvPr/>
        </p:nvSpPr>
        <p:spPr>
          <a:xfrm>
            <a:off x="200025" y="6393957"/>
            <a:ext cx="47625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400">
                <a:solidFill>
                  <a:schemeClr val="lt1"/>
                </a:solidFill>
                <a:latin typeface="Arial"/>
                <a:ea typeface="Arial"/>
                <a:cs typeface="Arial"/>
                <a:sym typeface="Arial"/>
              </a:rPr>
              <a:t>‹#›</a:t>
            </a:fld>
            <a:endParaRPr sz="1400">
              <a:solidFill>
                <a:schemeClr val="lt1"/>
              </a:solidFill>
              <a:latin typeface="Arial"/>
              <a:ea typeface="Arial"/>
              <a:cs typeface="Arial"/>
              <a:sym typeface="Arial"/>
            </a:endParaRPr>
          </a:p>
        </p:txBody>
      </p:sp>
      <p:pic>
        <p:nvPicPr>
          <p:cNvPr id="118" name="Google Shape;118;p26"/>
          <p:cNvPicPr preferRelativeResize="0"/>
          <p:nvPr/>
        </p:nvPicPr>
        <p:blipFill rotWithShape="1">
          <a:blip r:embed="rId2">
            <a:alphaModFix/>
          </a:blip>
          <a:srcRect/>
          <a:stretch/>
        </p:blipFill>
        <p:spPr>
          <a:xfrm>
            <a:off x="10841736" y="6289192"/>
            <a:ext cx="1036320" cy="42068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Content - Blue" type="obj">
  <p:cSld name="OBJECT">
    <p:spTree>
      <p:nvGrpSpPr>
        <p:cNvPr id="1" name="Shape 119"/>
        <p:cNvGrpSpPr/>
        <p:nvPr/>
      </p:nvGrpSpPr>
      <p:grpSpPr>
        <a:xfrm>
          <a:off x="0" y="0"/>
          <a:ext cx="0" cy="0"/>
          <a:chOff x="0" y="0"/>
          <a:chExt cx="0" cy="0"/>
        </a:xfrm>
      </p:grpSpPr>
      <p:sp>
        <p:nvSpPr>
          <p:cNvPr id="120" name="Google Shape;120;p27"/>
          <p:cNvSpPr txBox="1">
            <a:spLocks noGrp="1"/>
          </p:cNvSpPr>
          <p:nvPr>
            <p:ph type="title"/>
          </p:nvPr>
        </p:nvSpPr>
        <p:spPr>
          <a:xfrm>
            <a:off x="826325" y="457200"/>
            <a:ext cx="10515600" cy="1143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A5FA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27"/>
          <p:cNvSpPr txBox="1">
            <a:spLocks noGrp="1"/>
          </p:cNvSpPr>
          <p:nvPr>
            <p:ph type="body" idx="1"/>
          </p:nvPr>
        </p:nvSpPr>
        <p:spPr>
          <a:xfrm>
            <a:off x="826325" y="1714500"/>
            <a:ext cx="10515600" cy="4312398"/>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800"/>
              </a:spcBef>
              <a:spcAft>
                <a:spcPts val="0"/>
              </a:spcAft>
              <a:buSzPts val="2000"/>
              <a:buChar char="▪"/>
              <a:defRPr/>
            </a:lvl1pPr>
            <a:lvl2pPr marL="914400" lvl="1" indent="-342900" algn="l">
              <a:lnSpc>
                <a:spcPct val="100000"/>
              </a:lnSpc>
              <a:spcBef>
                <a:spcPts val="800"/>
              </a:spcBef>
              <a:spcAft>
                <a:spcPts val="0"/>
              </a:spcAft>
              <a:buSzPts val="1800"/>
              <a:buChar char="▪"/>
              <a:defRPr/>
            </a:lvl2pPr>
            <a:lvl3pPr marL="1371600" lvl="2" indent="-342900" algn="l">
              <a:lnSpc>
                <a:spcPct val="100000"/>
              </a:lnSpc>
              <a:spcBef>
                <a:spcPts val="800"/>
              </a:spcBef>
              <a:spcAft>
                <a:spcPts val="0"/>
              </a:spcAft>
              <a:buSzPts val="1800"/>
              <a:buChar char="▪"/>
              <a:defRPr/>
            </a:lvl3pPr>
            <a:lvl4pPr marL="1828800" lvl="3" indent="-342900" algn="l">
              <a:lnSpc>
                <a:spcPct val="100000"/>
              </a:lnSpc>
              <a:spcBef>
                <a:spcPts val="800"/>
              </a:spcBef>
              <a:spcAft>
                <a:spcPts val="0"/>
              </a:spcAft>
              <a:buSzPts val="1800"/>
              <a:buChar char="▪"/>
              <a:defRPr/>
            </a:lvl4pPr>
            <a:lvl5pPr marL="2286000" lvl="4" indent="-317500" algn="l">
              <a:lnSpc>
                <a:spcPct val="100000"/>
              </a:lnSpc>
              <a:spcBef>
                <a:spcPts val="800"/>
              </a:spcBef>
              <a:spcAft>
                <a:spcPts val="0"/>
              </a:spcAft>
              <a:buSzPts val="14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0"/>
              </a:spcAft>
              <a:buSzPts val="1800"/>
              <a:buChar char="▪"/>
              <a:defRPr/>
            </a:lvl9pPr>
          </a:lstStyle>
          <a:p>
            <a:endParaRPr/>
          </a:p>
        </p:txBody>
      </p:sp>
      <p:sp>
        <p:nvSpPr>
          <p:cNvPr id="122" name="Google Shape;122;p27"/>
          <p:cNvSpPr/>
          <p:nvPr/>
        </p:nvSpPr>
        <p:spPr>
          <a:xfrm>
            <a:off x="0" y="6172200"/>
            <a:ext cx="12192000" cy="685800"/>
          </a:xfrm>
          <a:prstGeom prst="rect">
            <a:avLst/>
          </a:prstGeom>
          <a:solidFill>
            <a:srgbClr val="2A5F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pic>
        <p:nvPicPr>
          <p:cNvPr id="123" name="Google Shape;123;p27"/>
          <p:cNvPicPr preferRelativeResize="0"/>
          <p:nvPr/>
        </p:nvPicPr>
        <p:blipFill rotWithShape="1">
          <a:blip r:embed="rId2">
            <a:alphaModFix/>
          </a:blip>
          <a:srcRect/>
          <a:stretch/>
        </p:blipFill>
        <p:spPr>
          <a:xfrm>
            <a:off x="10841736" y="6292014"/>
            <a:ext cx="1036320" cy="420684"/>
          </a:xfrm>
          <a:prstGeom prst="rect">
            <a:avLst/>
          </a:prstGeom>
          <a:noFill/>
          <a:ln>
            <a:noFill/>
          </a:ln>
        </p:spPr>
      </p:pic>
      <p:sp>
        <p:nvSpPr>
          <p:cNvPr id="124" name="Google Shape;124;p27"/>
          <p:cNvSpPr txBox="1"/>
          <p:nvPr/>
        </p:nvSpPr>
        <p:spPr>
          <a:xfrm>
            <a:off x="200025" y="6393957"/>
            <a:ext cx="47625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400">
                <a:solidFill>
                  <a:schemeClr val="lt1"/>
                </a:solidFill>
                <a:latin typeface="Arial"/>
                <a:ea typeface="Arial"/>
                <a:cs typeface="Arial"/>
                <a:sym typeface="Arial"/>
              </a:rPr>
              <a:t>‹#›</a:t>
            </a:fld>
            <a:endParaRPr sz="14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1 Image - Blue">
  <p:cSld name="Title Slide 1 Image - Blue">
    <p:bg>
      <p:bgPr>
        <a:solidFill>
          <a:schemeClr val="lt1"/>
        </a:solidFill>
        <a:effectLst/>
      </p:bgPr>
    </p:bg>
    <p:spTree>
      <p:nvGrpSpPr>
        <p:cNvPr id="1" name="Shape 125"/>
        <p:cNvGrpSpPr/>
        <p:nvPr/>
      </p:nvGrpSpPr>
      <p:grpSpPr>
        <a:xfrm>
          <a:off x="0" y="0"/>
          <a:ext cx="0" cy="0"/>
          <a:chOff x="0" y="0"/>
          <a:chExt cx="0" cy="0"/>
        </a:xfrm>
      </p:grpSpPr>
      <p:sp>
        <p:nvSpPr>
          <p:cNvPr id="126" name="Google Shape;126;p30"/>
          <p:cNvSpPr/>
          <p:nvPr/>
        </p:nvSpPr>
        <p:spPr>
          <a:xfrm>
            <a:off x="0" y="4800600"/>
            <a:ext cx="12192000" cy="2057400"/>
          </a:xfrm>
          <a:prstGeom prst="rect">
            <a:avLst/>
          </a:prstGeom>
          <a:solidFill>
            <a:srgbClr val="2A5F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7" name="Google Shape;127;p30" descr="An empty placeholder to add an image. Click on the placeholder and select the image that you wish to add"/>
          <p:cNvSpPr>
            <a:spLocks noGrp="1"/>
          </p:cNvSpPr>
          <p:nvPr>
            <p:ph type="pic" idx="2"/>
          </p:nvPr>
        </p:nvSpPr>
        <p:spPr>
          <a:xfrm>
            <a:off x="0" y="0"/>
            <a:ext cx="12191999" cy="4857749"/>
          </a:xfrm>
          <a:prstGeom prst="rect">
            <a:avLst/>
          </a:prstGeom>
          <a:noFill/>
          <a:ln>
            <a:noFill/>
          </a:ln>
        </p:spPr>
      </p:sp>
      <p:sp>
        <p:nvSpPr>
          <p:cNvPr id="128" name="Google Shape;128;p30"/>
          <p:cNvSpPr txBox="1">
            <a:spLocks noGrp="1"/>
          </p:cNvSpPr>
          <p:nvPr>
            <p:ph type="ctrTitle"/>
          </p:nvPr>
        </p:nvSpPr>
        <p:spPr>
          <a:xfrm>
            <a:off x="533400" y="5015903"/>
            <a:ext cx="9281160" cy="914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200"/>
              <a:buFont typeface="Arial"/>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30"/>
          <p:cNvSpPr txBox="1">
            <a:spLocks noGrp="1"/>
          </p:cNvSpPr>
          <p:nvPr>
            <p:ph type="subTitle" idx="1"/>
          </p:nvPr>
        </p:nvSpPr>
        <p:spPr>
          <a:xfrm>
            <a:off x="533400" y="5974543"/>
            <a:ext cx="9281160" cy="5715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2000"/>
              <a:buNone/>
              <a:defRPr sz="2000" cap="none">
                <a:solidFill>
                  <a:schemeClr val="lt1"/>
                </a:solidFill>
              </a:defRPr>
            </a:lvl1pPr>
            <a:lvl2pPr lvl="1" algn="ctr">
              <a:lnSpc>
                <a:spcPct val="100000"/>
              </a:lnSpc>
              <a:spcBef>
                <a:spcPts val="800"/>
              </a:spcBef>
              <a:spcAft>
                <a:spcPts val="0"/>
              </a:spcAft>
              <a:buSzPts val="2000"/>
              <a:buNone/>
              <a:defRPr sz="2000"/>
            </a:lvl2pPr>
            <a:lvl3pPr lvl="2" algn="ctr">
              <a:lnSpc>
                <a:spcPct val="100000"/>
              </a:lnSpc>
              <a:spcBef>
                <a:spcPts val="800"/>
              </a:spcBef>
              <a:spcAft>
                <a:spcPts val="0"/>
              </a:spcAft>
              <a:buSzPts val="1800"/>
              <a:buNone/>
              <a:defRPr sz="1800"/>
            </a:lvl3pPr>
            <a:lvl4pPr lvl="3" algn="ctr">
              <a:lnSpc>
                <a:spcPct val="100000"/>
              </a:lnSpc>
              <a:spcBef>
                <a:spcPts val="800"/>
              </a:spcBef>
              <a:spcAft>
                <a:spcPts val="0"/>
              </a:spcAft>
              <a:buSzPts val="1600"/>
              <a:buNone/>
              <a:defRPr sz="1600"/>
            </a:lvl4pPr>
            <a:lvl5pPr lvl="4" algn="ctr">
              <a:lnSpc>
                <a:spcPct val="100000"/>
              </a:lnSpc>
              <a:spcBef>
                <a:spcPts val="800"/>
              </a:spcBef>
              <a:spcAft>
                <a:spcPts val="0"/>
              </a:spcAft>
              <a:buSzPts val="1600"/>
              <a:buNone/>
              <a:defRPr sz="1600"/>
            </a:lvl5pPr>
            <a:lvl6pPr lvl="5" algn="ctr">
              <a:lnSpc>
                <a:spcPct val="90000"/>
              </a:lnSpc>
              <a:spcBef>
                <a:spcPts val="800"/>
              </a:spcBef>
              <a:spcAft>
                <a:spcPts val="0"/>
              </a:spcAft>
              <a:buSzPts val="1600"/>
              <a:buNone/>
              <a:defRPr sz="1600"/>
            </a:lvl6pPr>
            <a:lvl7pPr lvl="6" algn="ctr">
              <a:lnSpc>
                <a:spcPct val="90000"/>
              </a:lnSpc>
              <a:spcBef>
                <a:spcPts val="800"/>
              </a:spcBef>
              <a:spcAft>
                <a:spcPts val="0"/>
              </a:spcAft>
              <a:buSzPts val="1600"/>
              <a:buNone/>
              <a:defRPr sz="1600"/>
            </a:lvl7pPr>
            <a:lvl8pPr lvl="7" algn="ctr">
              <a:lnSpc>
                <a:spcPct val="90000"/>
              </a:lnSpc>
              <a:spcBef>
                <a:spcPts val="800"/>
              </a:spcBef>
              <a:spcAft>
                <a:spcPts val="0"/>
              </a:spcAft>
              <a:buSzPts val="1600"/>
              <a:buNone/>
              <a:defRPr sz="1600"/>
            </a:lvl8pPr>
            <a:lvl9pPr lvl="8" algn="ctr">
              <a:lnSpc>
                <a:spcPct val="90000"/>
              </a:lnSpc>
              <a:spcBef>
                <a:spcPts val="800"/>
              </a:spcBef>
              <a:spcAft>
                <a:spcPts val="0"/>
              </a:spcAft>
              <a:buSzPts val="1600"/>
              <a:buNone/>
              <a:defRPr sz="1600"/>
            </a:lvl9pPr>
          </a:lstStyle>
          <a:p>
            <a:endParaRPr/>
          </a:p>
        </p:txBody>
      </p:sp>
      <p:pic>
        <p:nvPicPr>
          <p:cNvPr id="130" name="Google Shape;130;p30"/>
          <p:cNvPicPr preferRelativeResize="0"/>
          <p:nvPr/>
        </p:nvPicPr>
        <p:blipFill rotWithShape="1">
          <a:blip r:embed="rId2">
            <a:alphaModFix/>
          </a:blip>
          <a:srcRect/>
          <a:stretch/>
        </p:blipFill>
        <p:spPr>
          <a:xfrm>
            <a:off x="9977120" y="5576066"/>
            <a:ext cx="1752600" cy="711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Content &amp; Image R - Blue">
  <p:cSld name="Title/Content &amp; Image R - Blue">
    <p:spTree>
      <p:nvGrpSpPr>
        <p:cNvPr id="1" name="Shape 131"/>
        <p:cNvGrpSpPr/>
        <p:nvPr/>
      </p:nvGrpSpPr>
      <p:grpSpPr>
        <a:xfrm>
          <a:off x="0" y="0"/>
          <a:ext cx="0" cy="0"/>
          <a:chOff x="0" y="0"/>
          <a:chExt cx="0" cy="0"/>
        </a:xfrm>
      </p:grpSpPr>
      <p:sp>
        <p:nvSpPr>
          <p:cNvPr id="132" name="Google Shape;132;p33" descr="An empty placeholder to add an image. Click on the placeholder and select the image that you wish to add"/>
          <p:cNvSpPr>
            <a:spLocks noGrp="1"/>
          </p:cNvSpPr>
          <p:nvPr>
            <p:ph type="pic" idx="2"/>
          </p:nvPr>
        </p:nvSpPr>
        <p:spPr>
          <a:xfrm>
            <a:off x="6273800" y="1"/>
            <a:ext cx="5918200" cy="6172199"/>
          </a:xfrm>
          <a:prstGeom prst="rect">
            <a:avLst/>
          </a:prstGeom>
          <a:noFill/>
          <a:ln>
            <a:noFill/>
          </a:ln>
        </p:spPr>
      </p:sp>
      <p:sp>
        <p:nvSpPr>
          <p:cNvPr id="133" name="Google Shape;133;p33"/>
          <p:cNvSpPr txBox="1">
            <a:spLocks noGrp="1"/>
          </p:cNvSpPr>
          <p:nvPr>
            <p:ph type="title"/>
          </p:nvPr>
        </p:nvSpPr>
        <p:spPr>
          <a:xfrm>
            <a:off x="826325" y="457200"/>
            <a:ext cx="5104575" cy="1143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A5FA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33"/>
          <p:cNvSpPr txBox="1">
            <a:spLocks noGrp="1"/>
          </p:cNvSpPr>
          <p:nvPr>
            <p:ph type="body" idx="1"/>
          </p:nvPr>
        </p:nvSpPr>
        <p:spPr>
          <a:xfrm>
            <a:off x="826325" y="1714500"/>
            <a:ext cx="5104575" cy="4347972"/>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800"/>
              </a:spcBef>
              <a:spcAft>
                <a:spcPts val="0"/>
              </a:spcAft>
              <a:buSzPts val="2000"/>
              <a:buChar char="▪"/>
              <a:defRPr/>
            </a:lvl1pPr>
            <a:lvl2pPr marL="914400" lvl="1" indent="-342900" algn="l">
              <a:lnSpc>
                <a:spcPct val="100000"/>
              </a:lnSpc>
              <a:spcBef>
                <a:spcPts val="800"/>
              </a:spcBef>
              <a:spcAft>
                <a:spcPts val="0"/>
              </a:spcAft>
              <a:buSzPts val="1800"/>
              <a:buChar char="▪"/>
              <a:defRPr/>
            </a:lvl2pPr>
            <a:lvl3pPr marL="1371600" lvl="2" indent="-342900" algn="l">
              <a:lnSpc>
                <a:spcPct val="100000"/>
              </a:lnSpc>
              <a:spcBef>
                <a:spcPts val="800"/>
              </a:spcBef>
              <a:spcAft>
                <a:spcPts val="0"/>
              </a:spcAft>
              <a:buSzPts val="1800"/>
              <a:buChar char="▪"/>
              <a:defRPr/>
            </a:lvl3pPr>
            <a:lvl4pPr marL="1828800" lvl="3" indent="-342900" algn="l">
              <a:lnSpc>
                <a:spcPct val="100000"/>
              </a:lnSpc>
              <a:spcBef>
                <a:spcPts val="800"/>
              </a:spcBef>
              <a:spcAft>
                <a:spcPts val="0"/>
              </a:spcAft>
              <a:buSzPts val="1800"/>
              <a:buChar char="▪"/>
              <a:defRPr/>
            </a:lvl4pPr>
            <a:lvl5pPr marL="2286000" lvl="4" indent="-317500" algn="l">
              <a:lnSpc>
                <a:spcPct val="100000"/>
              </a:lnSpc>
              <a:spcBef>
                <a:spcPts val="800"/>
              </a:spcBef>
              <a:spcAft>
                <a:spcPts val="0"/>
              </a:spcAft>
              <a:buSzPts val="14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0"/>
              </a:spcAft>
              <a:buSzPts val="1800"/>
              <a:buChar char="▪"/>
              <a:defRPr/>
            </a:lvl9pPr>
          </a:lstStyle>
          <a:p>
            <a:endParaRPr/>
          </a:p>
        </p:txBody>
      </p:sp>
      <p:sp>
        <p:nvSpPr>
          <p:cNvPr id="135" name="Google Shape;135;p33"/>
          <p:cNvSpPr/>
          <p:nvPr/>
        </p:nvSpPr>
        <p:spPr>
          <a:xfrm>
            <a:off x="0" y="6172200"/>
            <a:ext cx="12192000" cy="685800"/>
          </a:xfrm>
          <a:prstGeom prst="rect">
            <a:avLst/>
          </a:prstGeom>
          <a:solidFill>
            <a:srgbClr val="2A5F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36" name="Google Shape;136;p33"/>
          <p:cNvPicPr preferRelativeResize="0"/>
          <p:nvPr/>
        </p:nvPicPr>
        <p:blipFill rotWithShape="1">
          <a:blip r:embed="rId2">
            <a:alphaModFix/>
          </a:blip>
          <a:srcRect/>
          <a:stretch/>
        </p:blipFill>
        <p:spPr>
          <a:xfrm>
            <a:off x="10841736" y="6292014"/>
            <a:ext cx="1036320" cy="420684"/>
          </a:xfrm>
          <a:prstGeom prst="rect">
            <a:avLst/>
          </a:prstGeom>
          <a:noFill/>
          <a:ln>
            <a:noFill/>
          </a:ln>
        </p:spPr>
      </p:pic>
      <p:sp>
        <p:nvSpPr>
          <p:cNvPr id="137" name="Google Shape;137;p33"/>
          <p:cNvSpPr txBox="1"/>
          <p:nvPr/>
        </p:nvSpPr>
        <p:spPr>
          <a:xfrm>
            <a:off x="200025" y="6393957"/>
            <a:ext cx="47625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400">
                <a:solidFill>
                  <a:schemeClr val="lt1"/>
                </a:solidFill>
                <a:latin typeface="Arial"/>
                <a:ea typeface="Arial"/>
                <a:cs typeface="Arial"/>
                <a:sym typeface="Arial"/>
              </a:rPr>
              <a:t>‹#›</a:t>
            </a:fld>
            <a:endParaRPr sz="14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Slide No Image - Blue" type="title">
  <p:cSld name="TITLE">
    <p:bg>
      <p:bgPr>
        <a:gradFill>
          <a:gsLst>
            <a:gs pos="0">
              <a:srgbClr val="97B8E4"/>
            </a:gs>
            <a:gs pos="19000">
              <a:srgbClr val="3271C6"/>
            </a:gs>
            <a:gs pos="28000">
              <a:srgbClr val="2A5FA7"/>
            </a:gs>
            <a:gs pos="43000">
              <a:srgbClr val="2A5FA7"/>
            </a:gs>
            <a:gs pos="57000">
              <a:srgbClr val="3271C6"/>
            </a:gs>
            <a:gs pos="69000">
              <a:srgbClr val="6B99D7"/>
            </a:gs>
            <a:gs pos="79000">
              <a:srgbClr val="C0D4EE"/>
            </a:gs>
            <a:gs pos="86000">
              <a:schemeClr val="lt1"/>
            </a:gs>
            <a:gs pos="100000">
              <a:schemeClr val="lt1"/>
            </a:gs>
          </a:gsLst>
          <a:lin ang="5400000" scaled="0"/>
        </a:gradFill>
        <a:effectLst/>
      </p:bgPr>
    </p:bg>
    <p:spTree>
      <p:nvGrpSpPr>
        <p:cNvPr id="1" name="Shape 138"/>
        <p:cNvGrpSpPr/>
        <p:nvPr/>
      </p:nvGrpSpPr>
      <p:grpSpPr>
        <a:xfrm>
          <a:off x="0" y="0"/>
          <a:ext cx="0" cy="0"/>
          <a:chOff x="0" y="0"/>
          <a:chExt cx="0" cy="0"/>
        </a:xfrm>
      </p:grpSpPr>
      <p:sp>
        <p:nvSpPr>
          <p:cNvPr id="139" name="Google Shape;139;p42"/>
          <p:cNvSpPr txBox="1">
            <a:spLocks noGrp="1"/>
          </p:cNvSpPr>
          <p:nvPr>
            <p:ph type="ctrTitle"/>
          </p:nvPr>
        </p:nvSpPr>
        <p:spPr>
          <a:xfrm>
            <a:off x="838200" y="1488870"/>
            <a:ext cx="10515600" cy="21499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Arial"/>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42"/>
          <p:cNvSpPr txBox="1">
            <a:spLocks noGrp="1"/>
          </p:cNvSpPr>
          <p:nvPr>
            <p:ph type="subTitle" idx="1"/>
          </p:nvPr>
        </p:nvSpPr>
        <p:spPr>
          <a:xfrm>
            <a:off x="838200" y="3795284"/>
            <a:ext cx="10515600" cy="1143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800"/>
              </a:spcBef>
              <a:spcAft>
                <a:spcPts val="0"/>
              </a:spcAft>
              <a:buSzPts val="2400"/>
              <a:buNone/>
              <a:defRPr sz="2400" cap="none">
                <a:solidFill>
                  <a:schemeClr val="lt1"/>
                </a:solidFill>
              </a:defRPr>
            </a:lvl1pPr>
            <a:lvl2pPr lvl="1" algn="ctr">
              <a:lnSpc>
                <a:spcPct val="100000"/>
              </a:lnSpc>
              <a:spcBef>
                <a:spcPts val="800"/>
              </a:spcBef>
              <a:spcAft>
                <a:spcPts val="0"/>
              </a:spcAft>
              <a:buSzPts val="2000"/>
              <a:buNone/>
              <a:defRPr sz="2000"/>
            </a:lvl2pPr>
            <a:lvl3pPr lvl="2" algn="ctr">
              <a:lnSpc>
                <a:spcPct val="100000"/>
              </a:lnSpc>
              <a:spcBef>
                <a:spcPts val="800"/>
              </a:spcBef>
              <a:spcAft>
                <a:spcPts val="0"/>
              </a:spcAft>
              <a:buSzPts val="1800"/>
              <a:buNone/>
              <a:defRPr sz="1800"/>
            </a:lvl3pPr>
            <a:lvl4pPr lvl="3" algn="ctr">
              <a:lnSpc>
                <a:spcPct val="100000"/>
              </a:lnSpc>
              <a:spcBef>
                <a:spcPts val="800"/>
              </a:spcBef>
              <a:spcAft>
                <a:spcPts val="0"/>
              </a:spcAft>
              <a:buSzPts val="1600"/>
              <a:buNone/>
              <a:defRPr sz="1600"/>
            </a:lvl4pPr>
            <a:lvl5pPr lvl="4" algn="ctr">
              <a:lnSpc>
                <a:spcPct val="100000"/>
              </a:lnSpc>
              <a:spcBef>
                <a:spcPts val="800"/>
              </a:spcBef>
              <a:spcAft>
                <a:spcPts val="0"/>
              </a:spcAft>
              <a:buSzPts val="1600"/>
              <a:buNone/>
              <a:defRPr sz="1600"/>
            </a:lvl5pPr>
            <a:lvl6pPr lvl="5" algn="ctr">
              <a:lnSpc>
                <a:spcPct val="90000"/>
              </a:lnSpc>
              <a:spcBef>
                <a:spcPts val="800"/>
              </a:spcBef>
              <a:spcAft>
                <a:spcPts val="0"/>
              </a:spcAft>
              <a:buSzPts val="1600"/>
              <a:buNone/>
              <a:defRPr sz="1600"/>
            </a:lvl6pPr>
            <a:lvl7pPr lvl="6" algn="ctr">
              <a:lnSpc>
                <a:spcPct val="90000"/>
              </a:lnSpc>
              <a:spcBef>
                <a:spcPts val="800"/>
              </a:spcBef>
              <a:spcAft>
                <a:spcPts val="0"/>
              </a:spcAft>
              <a:buSzPts val="1600"/>
              <a:buNone/>
              <a:defRPr sz="1600"/>
            </a:lvl7pPr>
            <a:lvl8pPr lvl="7" algn="ctr">
              <a:lnSpc>
                <a:spcPct val="90000"/>
              </a:lnSpc>
              <a:spcBef>
                <a:spcPts val="800"/>
              </a:spcBef>
              <a:spcAft>
                <a:spcPts val="0"/>
              </a:spcAft>
              <a:buSzPts val="1600"/>
              <a:buNone/>
              <a:defRPr sz="1600"/>
            </a:lvl8pPr>
            <a:lvl9pPr lvl="8" algn="ctr">
              <a:lnSpc>
                <a:spcPct val="90000"/>
              </a:lnSpc>
              <a:spcBef>
                <a:spcPts val="800"/>
              </a:spcBef>
              <a:spcAft>
                <a:spcPts val="0"/>
              </a:spcAft>
              <a:buSzPts val="1600"/>
              <a:buNone/>
              <a:defRPr sz="1600"/>
            </a:lvl9pPr>
          </a:lstStyle>
          <a:p>
            <a:endParaRPr/>
          </a:p>
        </p:txBody>
      </p:sp>
      <p:pic>
        <p:nvPicPr>
          <p:cNvPr id="141" name="Google Shape;141;p42"/>
          <p:cNvPicPr preferRelativeResize="0"/>
          <p:nvPr/>
        </p:nvPicPr>
        <p:blipFill rotWithShape="1">
          <a:blip r:embed="rId2">
            <a:alphaModFix/>
          </a:blip>
          <a:srcRect/>
          <a:stretch/>
        </p:blipFill>
        <p:spPr>
          <a:xfrm>
            <a:off x="9601200" y="5756406"/>
            <a:ext cx="1752600" cy="711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Content &amp; 2 Image - Blue">
  <p:cSld name="Title/Content &amp; 2 Image - Blue">
    <p:spTree>
      <p:nvGrpSpPr>
        <p:cNvPr id="1" name="Shape 142"/>
        <p:cNvGrpSpPr/>
        <p:nvPr/>
      </p:nvGrpSpPr>
      <p:grpSpPr>
        <a:xfrm>
          <a:off x="0" y="0"/>
          <a:ext cx="0" cy="0"/>
          <a:chOff x="0" y="0"/>
          <a:chExt cx="0" cy="0"/>
        </a:xfrm>
      </p:grpSpPr>
      <p:sp>
        <p:nvSpPr>
          <p:cNvPr id="143" name="Google Shape;143;p43" descr="An empty placeholder to add an image. Click on the placeholder and select the image that you wish to add"/>
          <p:cNvSpPr>
            <a:spLocks noGrp="1"/>
          </p:cNvSpPr>
          <p:nvPr>
            <p:ph type="pic" idx="2"/>
          </p:nvPr>
        </p:nvSpPr>
        <p:spPr>
          <a:xfrm>
            <a:off x="8382000" y="3939990"/>
            <a:ext cx="3021105" cy="2232209"/>
          </a:xfrm>
          <a:prstGeom prst="rect">
            <a:avLst/>
          </a:prstGeom>
          <a:noFill/>
          <a:ln>
            <a:noFill/>
          </a:ln>
        </p:spPr>
      </p:sp>
      <p:sp>
        <p:nvSpPr>
          <p:cNvPr id="144" name="Google Shape;144;p43"/>
          <p:cNvSpPr txBox="1">
            <a:spLocks noGrp="1"/>
          </p:cNvSpPr>
          <p:nvPr>
            <p:ph type="title"/>
          </p:nvPr>
        </p:nvSpPr>
        <p:spPr>
          <a:xfrm>
            <a:off x="826324" y="457200"/>
            <a:ext cx="10576781" cy="1143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A5FA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43"/>
          <p:cNvSpPr txBox="1">
            <a:spLocks noGrp="1"/>
          </p:cNvSpPr>
          <p:nvPr>
            <p:ph type="body" idx="1"/>
          </p:nvPr>
        </p:nvSpPr>
        <p:spPr>
          <a:xfrm>
            <a:off x="826325" y="1714500"/>
            <a:ext cx="7107440" cy="432054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800"/>
              </a:spcBef>
              <a:spcAft>
                <a:spcPts val="0"/>
              </a:spcAft>
              <a:buSzPts val="2000"/>
              <a:buChar char="▪"/>
              <a:defRPr/>
            </a:lvl1pPr>
            <a:lvl2pPr marL="914400" lvl="1" indent="-342900" algn="l">
              <a:lnSpc>
                <a:spcPct val="100000"/>
              </a:lnSpc>
              <a:spcBef>
                <a:spcPts val="800"/>
              </a:spcBef>
              <a:spcAft>
                <a:spcPts val="0"/>
              </a:spcAft>
              <a:buSzPts val="1800"/>
              <a:buChar char="▪"/>
              <a:defRPr/>
            </a:lvl2pPr>
            <a:lvl3pPr marL="1371600" lvl="2" indent="-342900" algn="l">
              <a:lnSpc>
                <a:spcPct val="100000"/>
              </a:lnSpc>
              <a:spcBef>
                <a:spcPts val="800"/>
              </a:spcBef>
              <a:spcAft>
                <a:spcPts val="0"/>
              </a:spcAft>
              <a:buSzPts val="1800"/>
              <a:buChar char="▪"/>
              <a:defRPr/>
            </a:lvl3pPr>
            <a:lvl4pPr marL="1828800" lvl="3" indent="-342900" algn="l">
              <a:lnSpc>
                <a:spcPct val="100000"/>
              </a:lnSpc>
              <a:spcBef>
                <a:spcPts val="800"/>
              </a:spcBef>
              <a:spcAft>
                <a:spcPts val="0"/>
              </a:spcAft>
              <a:buSzPts val="1800"/>
              <a:buChar char="▪"/>
              <a:defRPr/>
            </a:lvl4pPr>
            <a:lvl5pPr marL="2286000" lvl="4" indent="-317500" algn="l">
              <a:lnSpc>
                <a:spcPct val="100000"/>
              </a:lnSpc>
              <a:spcBef>
                <a:spcPts val="800"/>
              </a:spcBef>
              <a:spcAft>
                <a:spcPts val="0"/>
              </a:spcAft>
              <a:buSzPts val="14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0"/>
              </a:spcAft>
              <a:buSzPts val="1800"/>
              <a:buChar char="▪"/>
              <a:defRPr/>
            </a:lvl9pPr>
          </a:lstStyle>
          <a:p>
            <a:endParaRPr/>
          </a:p>
        </p:txBody>
      </p:sp>
      <p:sp>
        <p:nvSpPr>
          <p:cNvPr id="146" name="Google Shape;146;p43"/>
          <p:cNvSpPr/>
          <p:nvPr/>
        </p:nvSpPr>
        <p:spPr>
          <a:xfrm>
            <a:off x="0" y="6172200"/>
            <a:ext cx="12192000" cy="685800"/>
          </a:xfrm>
          <a:prstGeom prst="rect">
            <a:avLst/>
          </a:prstGeom>
          <a:solidFill>
            <a:srgbClr val="2A5F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47" name="Google Shape;147;p43"/>
          <p:cNvPicPr preferRelativeResize="0"/>
          <p:nvPr/>
        </p:nvPicPr>
        <p:blipFill rotWithShape="1">
          <a:blip r:embed="rId2">
            <a:alphaModFix/>
          </a:blip>
          <a:srcRect/>
          <a:stretch/>
        </p:blipFill>
        <p:spPr>
          <a:xfrm>
            <a:off x="10841736" y="6292014"/>
            <a:ext cx="1036320" cy="420684"/>
          </a:xfrm>
          <a:prstGeom prst="rect">
            <a:avLst/>
          </a:prstGeom>
          <a:noFill/>
          <a:ln>
            <a:noFill/>
          </a:ln>
        </p:spPr>
      </p:pic>
      <p:sp>
        <p:nvSpPr>
          <p:cNvPr id="148" name="Google Shape;148;p43" descr="An empty placeholder to add an image. Click on the placeholder and select the image that you wish to add"/>
          <p:cNvSpPr>
            <a:spLocks noGrp="1"/>
          </p:cNvSpPr>
          <p:nvPr>
            <p:ph type="pic" idx="3"/>
          </p:nvPr>
        </p:nvSpPr>
        <p:spPr>
          <a:xfrm>
            <a:off x="8382002" y="1609165"/>
            <a:ext cx="3021103" cy="2232209"/>
          </a:xfrm>
          <a:prstGeom prst="rect">
            <a:avLst/>
          </a:prstGeom>
          <a:noFill/>
          <a:ln>
            <a:noFill/>
          </a:ln>
        </p:spPr>
      </p:sp>
      <p:sp>
        <p:nvSpPr>
          <p:cNvPr id="149" name="Google Shape;149;p43"/>
          <p:cNvSpPr txBox="1"/>
          <p:nvPr/>
        </p:nvSpPr>
        <p:spPr>
          <a:xfrm>
            <a:off x="200025" y="6393957"/>
            <a:ext cx="47625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400">
                <a:solidFill>
                  <a:schemeClr val="lt1"/>
                </a:solidFill>
                <a:latin typeface="Arial"/>
                <a:ea typeface="Arial"/>
                <a:cs typeface="Arial"/>
                <a:sym typeface="Arial"/>
              </a:rPr>
              <a:t>‹#›</a:t>
            </a:fld>
            <a:endParaRPr sz="14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1" name="Google Shape;31;p28"/>
          <p:cNvSpPr/>
          <p:nvPr/>
        </p:nvSpPr>
        <p:spPr>
          <a:xfrm>
            <a:off x="203200" y="6477001"/>
            <a:ext cx="412292"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500">
                <a:solidFill>
                  <a:srgbClr val="061612"/>
                </a:solidFill>
                <a:latin typeface="Calibri"/>
                <a:ea typeface="Calibri"/>
                <a:cs typeface="Calibri"/>
                <a:sym typeface="Calibri"/>
              </a:rPr>
              <a:t>‹#›</a:t>
            </a:fld>
            <a:endParaRPr sz="1500">
              <a:solidFill>
                <a:schemeClr val="dk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Content &amp; Image L - Blue">
  <p:cSld name="Title/Content &amp; Image L - Blue">
    <p:spTree>
      <p:nvGrpSpPr>
        <p:cNvPr id="1" name="Shape 150"/>
        <p:cNvGrpSpPr/>
        <p:nvPr/>
      </p:nvGrpSpPr>
      <p:grpSpPr>
        <a:xfrm>
          <a:off x="0" y="0"/>
          <a:ext cx="0" cy="0"/>
          <a:chOff x="0" y="0"/>
          <a:chExt cx="0" cy="0"/>
        </a:xfrm>
      </p:grpSpPr>
      <p:sp>
        <p:nvSpPr>
          <p:cNvPr id="151" name="Google Shape;151;p44" descr="An empty placeholder to add an image. Click on the placeholder and select the image that you wish to add"/>
          <p:cNvSpPr>
            <a:spLocks noGrp="1"/>
          </p:cNvSpPr>
          <p:nvPr>
            <p:ph type="pic" idx="2"/>
          </p:nvPr>
        </p:nvSpPr>
        <p:spPr>
          <a:xfrm>
            <a:off x="0" y="0"/>
            <a:ext cx="5918200" cy="6172200"/>
          </a:xfrm>
          <a:prstGeom prst="rect">
            <a:avLst/>
          </a:prstGeom>
          <a:noFill/>
          <a:ln>
            <a:noFill/>
          </a:ln>
        </p:spPr>
      </p:sp>
      <p:sp>
        <p:nvSpPr>
          <p:cNvPr id="152" name="Google Shape;152;p44"/>
          <p:cNvSpPr txBox="1">
            <a:spLocks noGrp="1"/>
          </p:cNvSpPr>
          <p:nvPr>
            <p:ph type="title"/>
          </p:nvPr>
        </p:nvSpPr>
        <p:spPr>
          <a:xfrm>
            <a:off x="6363525" y="457200"/>
            <a:ext cx="5104575" cy="1143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A5FA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44"/>
          <p:cNvSpPr txBox="1">
            <a:spLocks noGrp="1"/>
          </p:cNvSpPr>
          <p:nvPr>
            <p:ph type="body" idx="1"/>
          </p:nvPr>
        </p:nvSpPr>
        <p:spPr>
          <a:xfrm>
            <a:off x="6363525" y="1714500"/>
            <a:ext cx="5104575" cy="4300523"/>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800"/>
              </a:spcBef>
              <a:spcAft>
                <a:spcPts val="0"/>
              </a:spcAft>
              <a:buSzPts val="2000"/>
              <a:buChar char="▪"/>
              <a:defRPr/>
            </a:lvl1pPr>
            <a:lvl2pPr marL="914400" lvl="1" indent="-342900" algn="l">
              <a:lnSpc>
                <a:spcPct val="100000"/>
              </a:lnSpc>
              <a:spcBef>
                <a:spcPts val="800"/>
              </a:spcBef>
              <a:spcAft>
                <a:spcPts val="0"/>
              </a:spcAft>
              <a:buSzPts val="1800"/>
              <a:buChar char="▪"/>
              <a:defRPr/>
            </a:lvl2pPr>
            <a:lvl3pPr marL="1371600" lvl="2" indent="-342900" algn="l">
              <a:lnSpc>
                <a:spcPct val="100000"/>
              </a:lnSpc>
              <a:spcBef>
                <a:spcPts val="800"/>
              </a:spcBef>
              <a:spcAft>
                <a:spcPts val="0"/>
              </a:spcAft>
              <a:buSzPts val="1800"/>
              <a:buChar char="▪"/>
              <a:defRPr/>
            </a:lvl3pPr>
            <a:lvl4pPr marL="1828800" lvl="3" indent="-342900" algn="l">
              <a:lnSpc>
                <a:spcPct val="100000"/>
              </a:lnSpc>
              <a:spcBef>
                <a:spcPts val="800"/>
              </a:spcBef>
              <a:spcAft>
                <a:spcPts val="0"/>
              </a:spcAft>
              <a:buSzPts val="1800"/>
              <a:buChar char="▪"/>
              <a:defRPr/>
            </a:lvl4pPr>
            <a:lvl5pPr marL="2286000" lvl="4" indent="-317500" algn="l">
              <a:lnSpc>
                <a:spcPct val="100000"/>
              </a:lnSpc>
              <a:spcBef>
                <a:spcPts val="800"/>
              </a:spcBef>
              <a:spcAft>
                <a:spcPts val="0"/>
              </a:spcAft>
              <a:buSzPts val="14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0"/>
              </a:spcAft>
              <a:buSzPts val="1800"/>
              <a:buChar char="▪"/>
              <a:defRPr/>
            </a:lvl9pPr>
          </a:lstStyle>
          <a:p>
            <a:endParaRPr/>
          </a:p>
        </p:txBody>
      </p:sp>
      <p:sp>
        <p:nvSpPr>
          <p:cNvPr id="154" name="Google Shape;154;p44"/>
          <p:cNvSpPr/>
          <p:nvPr/>
        </p:nvSpPr>
        <p:spPr>
          <a:xfrm>
            <a:off x="0" y="6172200"/>
            <a:ext cx="12192000" cy="685800"/>
          </a:xfrm>
          <a:prstGeom prst="rect">
            <a:avLst/>
          </a:prstGeom>
          <a:solidFill>
            <a:srgbClr val="2A5F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55" name="Google Shape;155;p44"/>
          <p:cNvPicPr preferRelativeResize="0"/>
          <p:nvPr/>
        </p:nvPicPr>
        <p:blipFill rotWithShape="1">
          <a:blip r:embed="rId2">
            <a:alphaModFix/>
          </a:blip>
          <a:srcRect/>
          <a:stretch/>
        </p:blipFill>
        <p:spPr>
          <a:xfrm>
            <a:off x="10841736" y="6289192"/>
            <a:ext cx="1036320" cy="420684"/>
          </a:xfrm>
          <a:prstGeom prst="rect">
            <a:avLst/>
          </a:prstGeom>
          <a:noFill/>
          <a:ln>
            <a:noFill/>
          </a:ln>
        </p:spPr>
      </p:pic>
      <p:sp>
        <p:nvSpPr>
          <p:cNvPr id="156" name="Google Shape;156;p44"/>
          <p:cNvSpPr txBox="1"/>
          <p:nvPr/>
        </p:nvSpPr>
        <p:spPr>
          <a:xfrm>
            <a:off x="200025" y="6393957"/>
            <a:ext cx="47625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400">
                <a:solidFill>
                  <a:schemeClr val="lt1"/>
                </a:solidFill>
                <a:latin typeface="Arial"/>
                <a:ea typeface="Arial"/>
                <a:cs typeface="Arial"/>
                <a:sym typeface="Arial"/>
              </a:rPr>
              <a:t>‹#›</a:t>
            </a:fld>
            <a:endParaRPr sz="14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wo Content - Blue" type="twoObj">
  <p:cSld name="TWO_OBJECTS">
    <p:spTree>
      <p:nvGrpSpPr>
        <p:cNvPr id="1" name="Shape 157"/>
        <p:cNvGrpSpPr/>
        <p:nvPr/>
      </p:nvGrpSpPr>
      <p:grpSpPr>
        <a:xfrm>
          <a:off x="0" y="0"/>
          <a:ext cx="0" cy="0"/>
          <a:chOff x="0" y="0"/>
          <a:chExt cx="0" cy="0"/>
        </a:xfrm>
      </p:grpSpPr>
      <p:sp>
        <p:nvSpPr>
          <p:cNvPr id="158" name="Google Shape;158;p45"/>
          <p:cNvSpPr txBox="1">
            <a:spLocks noGrp="1"/>
          </p:cNvSpPr>
          <p:nvPr>
            <p:ph type="title"/>
          </p:nvPr>
        </p:nvSpPr>
        <p:spPr>
          <a:xfrm>
            <a:off x="826325" y="457200"/>
            <a:ext cx="10515600" cy="1143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A5FA7"/>
              </a:buClr>
              <a:buSzPts val="3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45"/>
          <p:cNvSpPr txBox="1">
            <a:spLocks noGrp="1"/>
          </p:cNvSpPr>
          <p:nvPr>
            <p:ph type="body" idx="1"/>
          </p:nvPr>
        </p:nvSpPr>
        <p:spPr>
          <a:xfrm>
            <a:off x="826325" y="1714500"/>
            <a:ext cx="5193475" cy="4347972"/>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800"/>
              </a:spcBef>
              <a:spcAft>
                <a:spcPts val="0"/>
              </a:spcAft>
              <a:buSzPts val="2000"/>
              <a:buChar char="▪"/>
              <a:defRPr sz="2000">
                <a:latin typeface="Arial"/>
                <a:ea typeface="Arial"/>
                <a:cs typeface="Arial"/>
                <a:sym typeface="Arial"/>
              </a:defRPr>
            </a:lvl1pPr>
            <a:lvl2pPr marL="914400" lvl="1" indent="-342900" algn="l">
              <a:lnSpc>
                <a:spcPct val="100000"/>
              </a:lnSpc>
              <a:spcBef>
                <a:spcPts val="800"/>
              </a:spcBef>
              <a:spcAft>
                <a:spcPts val="0"/>
              </a:spcAft>
              <a:buSzPts val="1800"/>
              <a:buChar char="▪"/>
              <a:defRPr sz="1800">
                <a:latin typeface="Arial"/>
                <a:ea typeface="Arial"/>
                <a:cs typeface="Arial"/>
                <a:sym typeface="Arial"/>
              </a:defRPr>
            </a:lvl2pPr>
            <a:lvl3pPr marL="1371600" lvl="2" indent="-330200" algn="l">
              <a:lnSpc>
                <a:spcPct val="100000"/>
              </a:lnSpc>
              <a:spcBef>
                <a:spcPts val="800"/>
              </a:spcBef>
              <a:spcAft>
                <a:spcPts val="0"/>
              </a:spcAft>
              <a:buSzPts val="1600"/>
              <a:buChar char="▪"/>
              <a:defRPr sz="1600">
                <a:latin typeface="Arial"/>
                <a:ea typeface="Arial"/>
                <a:cs typeface="Arial"/>
                <a:sym typeface="Arial"/>
              </a:defRPr>
            </a:lvl3pPr>
            <a:lvl4pPr marL="1828800" lvl="3" indent="-317500" algn="l">
              <a:lnSpc>
                <a:spcPct val="100000"/>
              </a:lnSpc>
              <a:spcBef>
                <a:spcPts val="800"/>
              </a:spcBef>
              <a:spcAft>
                <a:spcPts val="0"/>
              </a:spcAft>
              <a:buSzPts val="1400"/>
              <a:buChar char="▪"/>
              <a:defRPr sz="1400">
                <a:latin typeface="Arial"/>
                <a:ea typeface="Arial"/>
                <a:cs typeface="Arial"/>
                <a:sym typeface="Arial"/>
              </a:defRPr>
            </a:lvl4pPr>
            <a:lvl5pPr marL="2286000" lvl="4" indent="-317500" algn="l">
              <a:lnSpc>
                <a:spcPct val="100000"/>
              </a:lnSpc>
              <a:spcBef>
                <a:spcPts val="800"/>
              </a:spcBef>
              <a:spcAft>
                <a:spcPts val="0"/>
              </a:spcAft>
              <a:buSzPts val="1400"/>
              <a:buChar char="▪"/>
              <a:defRPr sz="1400">
                <a:latin typeface="Arial"/>
                <a:ea typeface="Arial"/>
                <a:cs typeface="Arial"/>
                <a:sym typeface="Arial"/>
              </a:defRPr>
            </a:lvl5pPr>
            <a:lvl6pPr marL="2743200" lvl="5" indent="-317500" algn="l">
              <a:lnSpc>
                <a:spcPct val="90000"/>
              </a:lnSpc>
              <a:spcBef>
                <a:spcPts val="800"/>
              </a:spcBef>
              <a:spcAft>
                <a:spcPts val="0"/>
              </a:spcAft>
              <a:buSzPts val="1400"/>
              <a:buChar char="▪"/>
              <a:defRPr sz="1400"/>
            </a:lvl6pPr>
            <a:lvl7pPr marL="3200400" lvl="6" indent="-317500" algn="l">
              <a:lnSpc>
                <a:spcPct val="90000"/>
              </a:lnSpc>
              <a:spcBef>
                <a:spcPts val="800"/>
              </a:spcBef>
              <a:spcAft>
                <a:spcPts val="0"/>
              </a:spcAft>
              <a:buSzPts val="1400"/>
              <a:buChar char="▪"/>
              <a:defRPr sz="1400"/>
            </a:lvl7pPr>
            <a:lvl8pPr marL="3657600" lvl="7" indent="-317500" algn="l">
              <a:lnSpc>
                <a:spcPct val="90000"/>
              </a:lnSpc>
              <a:spcBef>
                <a:spcPts val="800"/>
              </a:spcBef>
              <a:spcAft>
                <a:spcPts val="0"/>
              </a:spcAft>
              <a:buSzPts val="1400"/>
              <a:buChar char="▪"/>
              <a:defRPr sz="1400"/>
            </a:lvl8pPr>
            <a:lvl9pPr marL="4114800" lvl="8" indent="-317500" algn="l">
              <a:lnSpc>
                <a:spcPct val="90000"/>
              </a:lnSpc>
              <a:spcBef>
                <a:spcPts val="800"/>
              </a:spcBef>
              <a:spcAft>
                <a:spcPts val="0"/>
              </a:spcAft>
              <a:buSzPts val="1400"/>
              <a:buChar char="▪"/>
              <a:defRPr sz="1400"/>
            </a:lvl9pPr>
          </a:lstStyle>
          <a:p>
            <a:endParaRPr/>
          </a:p>
        </p:txBody>
      </p:sp>
      <p:sp>
        <p:nvSpPr>
          <p:cNvPr id="160" name="Google Shape;160;p45"/>
          <p:cNvSpPr txBox="1">
            <a:spLocks noGrp="1"/>
          </p:cNvSpPr>
          <p:nvPr>
            <p:ph type="body" idx="2"/>
          </p:nvPr>
        </p:nvSpPr>
        <p:spPr>
          <a:xfrm>
            <a:off x="6172199" y="1714500"/>
            <a:ext cx="5169725" cy="4347972"/>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800"/>
              </a:spcBef>
              <a:spcAft>
                <a:spcPts val="0"/>
              </a:spcAft>
              <a:buSzPts val="2000"/>
              <a:buChar char="▪"/>
              <a:defRPr sz="2000">
                <a:latin typeface="Arial"/>
                <a:ea typeface="Arial"/>
                <a:cs typeface="Arial"/>
                <a:sym typeface="Arial"/>
              </a:defRPr>
            </a:lvl1pPr>
            <a:lvl2pPr marL="914400" lvl="1" indent="-342900" algn="l">
              <a:lnSpc>
                <a:spcPct val="100000"/>
              </a:lnSpc>
              <a:spcBef>
                <a:spcPts val="800"/>
              </a:spcBef>
              <a:spcAft>
                <a:spcPts val="0"/>
              </a:spcAft>
              <a:buSzPts val="1800"/>
              <a:buChar char="▪"/>
              <a:defRPr sz="1800">
                <a:latin typeface="Arial"/>
                <a:ea typeface="Arial"/>
                <a:cs typeface="Arial"/>
                <a:sym typeface="Arial"/>
              </a:defRPr>
            </a:lvl2pPr>
            <a:lvl3pPr marL="1371600" lvl="2" indent="-330200" algn="l">
              <a:lnSpc>
                <a:spcPct val="100000"/>
              </a:lnSpc>
              <a:spcBef>
                <a:spcPts val="800"/>
              </a:spcBef>
              <a:spcAft>
                <a:spcPts val="0"/>
              </a:spcAft>
              <a:buSzPts val="1600"/>
              <a:buChar char="▪"/>
              <a:defRPr sz="1600">
                <a:latin typeface="Arial"/>
                <a:ea typeface="Arial"/>
                <a:cs typeface="Arial"/>
                <a:sym typeface="Arial"/>
              </a:defRPr>
            </a:lvl3pPr>
            <a:lvl4pPr marL="1828800" lvl="3" indent="-317500" algn="l">
              <a:lnSpc>
                <a:spcPct val="100000"/>
              </a:lnSpc>
              <a:spcBef>
                <a:spcPts val="800"/>
              </a:spcBef>
              <a:spcAft>
                <a:spcPts val="0"/>
              </a:spcAft>
              <a:buSzPts val="1400"/>
              <a:buChar char="▪"/>
              <a:defRPr sz="1400">
                <a:latin typeface="Arial"/>
                <a:ea typeface="Arial"/>
                <a:cs typeface="Arial"/>
                <a:sym typeface="Arial"/>
              </a:defRPr>
            </a:lvl4pPr>
            <a:lvl5pPr marL="2286000" lvl="4" indent="-317500" algn="l">
              <a:lnSpc>
                <a:spcPct val="100000"/>
              </a:lnSpc>
              <a:spcBef>
                <a:spcPts val="800"/>
              </a:spcBef>
              <a:spcAft>
                <a:spcPts val="0"/>
              </a:spcAft>
              <a:buSzPts val="1400"/>
              <a:buChar char="▪"/>
              <a:defRPr sz="1400">
                <a:latin typeface="Arial"/>
                <a:ea typeface="Arial"/>
                <a:cs typeface="Arial"/>
                <a:sym typeface="Arial"/>
              </a:defRPr>
            </a:lvl5pPr>
            <a:lvl6pPr marL="2743200" lvl="5" indent="-317500" algn="l">
              <a:lnSpc>
                <a:spcPct val="90000"/>
              </a:lnSpc>
              <a:spcBef>
                <a:spcPts val="800"/>
              </a:spcBef>
              <a:spcAft>
                <a:spcPts val="0"/>
              </a:spcAft>
              <a:buSzPts val="1400"/>
              <a:buChar char="▪"/>
              <a:defRPr sz="1400"/>
            </a:lvl6pPr>
            <a:lvl7pPr marL="3200400" lvl="6" indent="-317500" algn="l">
              <a:lnSpc>
                <a:spcPct val="90000"/>
              </a:lnSpc>
              <a:spcBef>
                <a:spcPts val="800"/>
              </a:spcBef>
              <a:spcAft>
                <a:spcPts val="0"/>
              </a:spcAft>
              <a:buSzPts val="1400"/>
              <a:buChar char="▪"/>
              <a:defRPr sz="1400"/>
            </a:lvl7pPr>
            <a:lvl8pPr marL="3657600" lvl="7" indent="-317500" algn="l">
              <a:lnSpc>
                <a:spcPct val="90000"/>
              </a:lnSpc>
              <a:spcBef>
                <a:spcPts val="800"/>
              </a:spcBef>
              <a:spcAft>
                <a:spcPts val="0"/>
              </a:spcAft>
              <a:buSzPts val="1400"/>
              <a:buChar char="▪"/>
              <a:defRPr sz="1400"/>
            </a:lvl8pPr>
            <a:lvl9pPr marL="4114800" lvl="8" indent="-317500" algn="l">
              <a:lnSpc>
                <a:spcPct val="90000"/>
              </a:lnSpc>
              <a:spcBef>
                <a:spcPts val="800"/>
              </a:spcBef>
              <a:spcAft>
                <a:spcPts val="0"/>
              </a:spcAft>
              <a:buSzPts val="1400"/>
              <a:buChar char="▪"/>
              <a:defRPr sz="1400"/>
            </a:lvl9pPr>
          </a:lstStyle>
          <a:p>
            <a:endParaRPr/>
          </a:p>
        </p:txBody>
      </p:sp>
      <p:sp>
        <p:nvSpPr>
          <p:cNvPr id="161" name="Google Shape;161;p45"/>
          <p:cNvSpPr/>
          <p:nvPr/>
        </p:nvSpPr>
        <p:spPr>
          <a:xfrm>
            <a:off x="0" y="6172200"/>
            <a:ext cx="12192000" cy="685800"/>
          </a:xfrm>
          <a:prstGeom prst="rect">
            <a:avLst/>
          </a:prstGeom>
          <a:solidFill>
            <a:srgbClr val="2A5F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2" name="Google Shape;162;p45"/>
          <p:cNvSpPr txBox="1"/>
          <p:nvPr/>
        </p:nvSpPr>
        <p:spPr>
          <a:xfrm>
            <a:off x="200025" y="6393957"/>
            <a:ext cx="47625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400">
                <a:solidFill>
                  <a:schemeClr val="lt1"/>
                </a:solidFill>
                <a:latin typeface="Arial"/>
                <a:ea typeface="Arial"/>
                <a:cs typeface="Arial"/>
                <a:sym typeface="Arial"/>
              </a:rPr>
              <a:t>‹#›</a:t>
            </a:fld>
            <a:endParaRPr sz="1400">
              <a:solidFill>
                <a:schemeClr val="lt1"/>
              </a:solidFill>
              <a:latin typeface="Arial"/>
              <a:ea typeface="Arial"/>
              <a:cs typeface="Arial"/>
              <a:sym typeface="Arial"/>
            </a:endParaRPr>
          </a:p>
        </p:txBody>
      </p:sp>
      <p:pic>
        <p:nvPicPr>
          <p:cNvPr id="163" name="Google Shape;163;p45"/>
          <p:cNvPicPr preferRelativeResize="0"/>
          <p:nvPr/>
        </p:nvPicPr>
        <p:blipFill rotWithShape="1">
          <a:blip r:embed="rId2">
            <a:alphaModFix/>
          </a:blip>
          <a:srcRect/>
          <a:stretch/>
        </p:blipFill>
        <p:spPr>
          <a:xfrm>
            <a:off x="10841736" y="6289192"/>
            <a:ext cx="1036320" cy="42068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 Blue">
  <p:cSld name="Comparison - Blue">
    <p:spTree>
      <p:nvGrpSpPr>
        <p:cNvPr id="1" name="Shape 164"/>
        <p:cNvGrpSpPr/>
        <p:nvPr/>
      </p:nvGrpSpPr>
      <p:grpSpPr>
        <a:xfrm>
          <a:off x="0" y="0"/>
          <a:ext cx="0" cy="0"/>
          <a:chOff x="0" y="0"/>
          <a:chExt cx="0" cy="0"/>
        </a:xfrm>
      </p:grpSpPr>
      <p:sp>
        <p:nvSpPr>
          <p:cNvPr id="165" name="Google Shape;165;p46"/>
          <p:cNvSpPr txBox="1">
            <a:spLocks noGrp="1"/>
          </p:cNvSpPr>
          <p:nvPr>
            <p:ph type="title"/>
          </p:nvPr>
        </p:nvSpPr>
        <p:spPr>
          <a:xfrm>
            <a:off x="826325" y="457200"/>
            <a:ext cx="10515600" cy="1143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A5FA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46"/>
          <p:cNvSpPr txBox="1">
            <a:spLocks noGrp="1"/>
          </p:cNvSpPr>
          <p:nvPr>
            <p:ph type="body" idx="1"/>
          </p:nvPr>
        </p:nvSpPr>
        <p:spPr>
          <a:xfrm>
            <a:off x="826325" y="1733162"/>
            <a:ext cx="5199571" cy="6858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0"/>
              </a:spcBef>
              <a:spcAft>
                <a:spcPts val="0"/>
              </a:spcAft>
              <a:buSzPts val="1800"/>
              <a:buNone/>
              <a:defRPr sz="1800" b="1" cap="none">
                <a:latin typeface="Arial"/>
                <a:ea typeface="Arial"/>
                <a:cs typeface="Arial"/>
                <a:sym typeface="Arial"/>
              </a:defRPr>
            </a:lvl1pPr>
            <a:lvl2pPr marL="914400" lvl="1" indent="-228600" algn="l">
              <a:lnSpc>
                <a:spcPct val="100000"/>
              </a:lnSpc>
              <a:spcBef>
                <a:spcPts val="800"/>
              </a:spcBef>
              <a:spcAft>
                <a:spcPts val="0"/>
              </a:spcAft>
              <a:buSzPts val="2000"/>
              <a:buNone/>
              <a:defRPr sz="2000" b="1"/>
            </a:lvl2pPr>
            <a:lvl3pPr marL="1371600" lvl="2" indent="-228600" algn="l">
              <a:lnSpc>
                <a:spcPct val="100000"/>
              </a:lnSpc>
              <a:spcBef>
                <a:spcPts val="800"/>
              </a:spcBef>
              <a:spcAft>
                <a:spcPts val="0"/>
              </a:spcAft>
              <a:buSzPts val="1800"/>
              <a:buNone/>
              <a:defRPr sz="1800" b="1"/>
            </a:lvl3pPr>
            <a:lvl4pPr marL="1828800" lvl="3" indent="-228600" algn="l">
              <a:lnSpc>
                <a:spcPct val="100000"/>
              </a:lnSpc>
              <a:spcBef>
                <a:spcPts val="800"/>
              </a:spcBef>
              <a:spcAft>
                <a:spcPts val="0"/>
              </a:spcAft>
              <a:buSzPts val="1600"/>
              <a:buNone/>
              <a:defRPr sz="1600" b="1"/>
            </a:lvl4pPr>
            <a:lvl5pPr marL="2286000" lvl="4" indent="-228600" algn="l">
              <a:lnSpc>
                <a:spcPct val="100000"/>
              </a:lnSpc>
              <a:spcBef>
                <a:spcPts val="800"/>
              </a:spcBef>
              <a:spcAft>
                <a:spcPts val="0"/>
              </a:spcAft>
              <a:buSzPts val="1600"/>
              <a:buNone/>
              <a:defRPr sz="1600" b="1"/>
            </a:lvl5pPr>
            <a:lvl6pPr marL="2743200" lvl="5" indent="-228600" algn="l">
              <a:lnSpc>
                <a:spcPct val="90000"/>
              </a:lnSpc>
              <a:spcBef>
                <a:spcPts val="800"/>
              </a:spcBef>
              <a:spcAft>
                <a:spcPts val="0"/>
              </a:spcAft>
              <a:buSzPts val="1600"/>
              <a:buNone/>
              <a:defRPr sz="1600" b="1"/>
            </a:lvl6pPr>
            <a:lvl7pPr marL="3200400" lvl="6" indent="-228600" algn="l">
              <a:lnSpc>
                <a:spcPct val="90000"/>
              </a:lnSpc>
              <a:spcBef>
                <a:spcPts val="800"/>
              </a:spcBef>
              <a:spcAft>
                <a:spcPts val="0"/>
              </a:spcAft>
              <a:buSzPts val="1600"/>
              <a:buNone/>
              <a:defRPr sz="1600" b="1"/>
            </a:lvl7pPr>
            <a:lvl8pPr marL="3657600" lvl="7" indent="-228600" algn="l">
              <a:lnSpc>
                <a:spcPct val="90000"/>
              </a:lnSpc>
              <a:spcBef>
                <a:spcPts val="800"/>
              </a:spcBef>
              <a:spcAft>
                <a:spcPts val="0"/>
              </a:spcAft>
              <a:buSzPts val="1600"/>
              <a:buNone/>
              <a:defRPr sz="1600" b="1"/>
            </a:lvl8pPr>
            <a:lvl9pPr marL="4114800" lvl="8" indent="-228600" algn="l">
              <a:lnSpc>
                <a:spcPct val="90000"/>
              </a:lnSpc>
              <a:spcBef>
                <a:spcPts val="800"/>
              </a:spcBef>
              <a:spcAft>
                <a:spcPts val="0"/>
              </a:spcAft>
              <a:buSzPts val="1600"/>
              <a:buNone/>
              <a:defRPr sz="1600" b="1"/>
            </a:lvl9pPr>
          </a:lstStyle>
          <a:p>
            <a:endParaRPr/>
          </a:p>
        </p:txBody>
      </p:sp>
      <p:sp>
        <p:nvSpPr>
          <p:cNvPr id="167" name="Google Shape;167;p46"/>
          <p:cNvSpPr txBox="1">
            <a:spLocks noGrp="1"/>
          </p:cNvSpPr>
          <p:nvPr>
            <p:ph type="body" idx="2"/>
          </p:nvPr>
        </p:nvSpPr>
        <p:spPr>
          <a:xfrm>
            <a:off x="826325" y="2481943"/>
            <a:ext cx="5199571" cy="3580529"/>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800"/>
              </a:spcBef>
              <a:spcAft>
                <a:spcPts val="0"/>
              </a:spcAft>
              <a:buSzPts val="2000"/>
              <a:buChar char="▪"/>
              <a:defRPr sz="2000"/>
            </a:lvl1pPr>
            <a:lvl2pPr marL="914400" lvl="1" indent="-342900" algn="l">
              <a:lnSpc>
                <a:spcPct val="100000"/>
              </a:lnSpc>
              <a:spcBef>
                <a:spcPts val="800"/>
              </a:spcBef>
              <a:spcAft>
                <a:spcPts val="0"/>
              </a:spcAft>
              <a:buSzPts val="1800"/>
              <a:buChar char="▪"/>
              <a:defRPr sz="1800"/>
            </a:lvl2pPr>
            <a:lvl3pPr marL="1371600" lvl="2" indent="-330200" algn="l">
              <a:lnSpc>
                <a:spcPct val="100000"/>
              </a:lnSpc>
              <a:spcBef>
                <a:spcPts val="800"/>
              </a:spcBef>
              <a:spcAft>
                <a:spcPts val="0"/>
              </a:spcAft>
              <a:buSzPts val="1600"/>
              <a:buChar char="▪"/>
              <a:defRPr sz="1600"/>
            </a:lvl3pPr>
            <a:lvl4pPr marL="1828800" lvl="3" indent="-317500" algn="l">
              <a:lnSpc>
                <a:spcPct val="100000"/>
              </a:lnSpc>
              <a:spcBef>
                <a:spcPts val="800"/>
              </a:spcBef>
              <a:spcAft>
                <a:spcPts val="0"/>
              </a:spcAft>
              <a:buSzPts val="1400"/>
              <a:buChar char="▪"/>
              <a:defRPr sz="1400"/>
            </a:lvl4pPr>
            <a:lvl5pPr marL="2286000" lvl="4" indent="-317500" algn="l">
              <a:lnSpc>
                <a:spcPct val="100000"/>
              </a:lnSpc>
              <a:spcBef>
                <a:spcPts val="800"/>
              </a:spcBef>
              <a:spcAft>
                <a:spcPts val="0"/>
              </a:spcAft>
              <a:buSzPts val="1400"/>
              <a:buChar char="▪"/>
              <a:defRPr sz="1400"/>
            </a:lvl5pPr>
            <a:lvl6pPr marL="2743200" lvl="5" indent="-317500" algn="l">
              <a:lnSpc>
                <a:spcPct val="90000"/>
              </a:lnSpc>
              <a:spcBef>
                <a:spcPts val="800"/>
              </a:spcBef>
              <a:spcAft>
                <a:spcPts val="0"/>
              </a:spcAft>
              <a:buSzPts val="1400"/>
              <a:buChar char="▪"/>
              <a:defRPr sz="1400"/>
            </a:lvl6pPr>
            <a:lvl7pPr marL="3200400" lvl="6" indent="-317500" algn="l">
              <a:lnSpc>
                <a:spcPct val="90000"/>
              </a:lnSpc>
              <a:spcBef>
                <a:spcPts val="800"/>
              </a:spcBef>
              <a:spcAft>
                <a:spcPts val="0"/>
              </a:spcAft>
              <a:buSzPts val="1400"/>
              <a:buChar char="▪"/>
              <a:defRPr sz="1400"/>
            </a:lvl7pPr>
            <a:lvl8pPr marL="3657600" lvl="7" indent="-317500" algn="l">
              <a:lnSpc>
                <a:spcPct val="90000"/>
              </a:lnSpc>
              <a:spcBef>
                <a:spcPts val="800"/>
              </a:spcBef>
              <a:spcAft>
                <a:spcPts val="0"/>
              </a:spcAft>
              <a:buSzPts val="1400"/>
              <a:buChar char="▪"/>
              <a:defRPr sz="1400"/>
            </a:lvl8pPr>
            <a:lvl9pPr marL="4114800" lvl="8" indent="-317500" algn="l">
              <a:lnSpc>
                <a:spcPct val="90000"/>
              </a:lnSpc>
              <a:spcBef>
                <a:spcPts val="800"/>
              </a:spcBef>
              <a:spcAft>
                <a:spcPts val="0"/>
              </a:spcAft>
              <a:buSzPts val="1400"/>
              <a:buChar char="▪"/>
              <a:defRPr sz="1400"/>
            </a:lvl9pPr>
          </a:lstStyle>
          <a:p>
            <a:endParaRPr/>
          </a:p>
        </p:txBody>
      </p:sp>
      <p:sp>
        <p:nvSpPr>
          <p:cNvPr id="168" name="Google Shape;168;p46"/>
          <p:cNvSpPr txBox="1">
            <a:spLocks noGrp="1"/>
          </p:cNvSpPr>
          <p:nvPr>
            <p:ph type="body" idx="3"/>
          </p:nvPr>
        </p:nvSpPr>
        <p:spPr>
          <a:xfrm>
            <a:off x="6172199" y="1733162"/>
            <a:ext cx="5169725" cy="6858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0"/>
              </a:spcBef>
              <a:spcAft>
                <a:spcPts val="0"/>
              </a:spcAft>
              <a:buSzPts val="1800"/>
              <a:buNone/>
              <a:defRPr sz="1800" b="1" cap="none">
                <a:latin typeface="Arial"/>
                <a:ea typeface="Arial"/>
                <a:cs typeface="Arial"/>
                <a:sym typeface="Arial"/>
              </a:defRPr>
            </a:lvl1pPr>
            <a:lvl2pPr marL="914400" lvl="1" indent="-228600" algn="l">
              <a:lnSpc>
                <a:spcPct val="100000"/>
              </a:lnSpc>
              <a:spcBef>
                <a:spcPts val="800"/>
              </a:spcBef>
              <a:spcAft>
                <a:spcPts val="0"/>
              </a:spcAft>
              <a:buSzPts val="2000"/>
              <a:buNone/>
              <a:defRPr sz="2000" b="1"/>
            </a:lvl2pPr>
            <a:lvl3pPr marL="1371600" lvl="2" indent="-228600" algn="l">
              <a:lnSpc>
                <a:spcPct val="100000"/>
              </a:lnSpc>
              <a:spcBef>
                <a:spcPts val="800"/>
              </a:spcBef>
              <a:spcAft>
                <a:spcPts val="0"/>
              </a:spcAft>
              <a:buSzPts val="1800"/>
              <a:buNone/>
              <a:defRPr sz="1800" b="1"/>
            </a:lvl3pPr>
            <a:lvl4pPr marL="1828800" lvl="3" indent="-228600" algn="l">
              <a:lnSpc>
                <a:spcPct val="100000"/>
              </a:lnSpc>
              <a:spcBef>
                <a:spcPts val="800"/>
              </a:spcBef>
              <a:spcAft>
                <a:spcPts val="0"/>
              </a:spcAft>
              <a:buSzPts val="1600"/>
              <a:buNone/>
              <a:defRPr sz="1600" b="1"/>
            </a:lvl4pPr>
            <a:lvl5pPr marL="2286000" lvl="4" indent="-228600" algn="l">
              <a:lnSpc>
                <a:spcPct val="100000"/>
              </a:lnSpc>
              <a:spcBef>
                <a:spcPts val="800"/>
              </a:spcBef>
              <a:spcAft>
                <a:spcPts val="0"/>
              </a:spcAft>
              <a:buSzPts val="1600"/>
              <a:buNone/>
              <a:defRPr sz="1600" b="1"/>
            </a:lvl5pPr>
            <a:lvl6pPr marL="2743200" lvl="5" indent="-228600" algn="l">
              <a:lnSpc>
                <a:spcPct val="90000"/>
              </a:lnSpc>
              <a:spcBef>
                <a:spcPts val="800"/>
              </a:spcBef>
              <a:spcAft>
                <a:spcPts val="0"/>
              </a:spcAft>
              <a:buSzPts val="1600"/>
              <a:buNone/>
              <a:defRPr sz="1600" b="1"/>
            </a:lvl6pPr>
            <a:lvl7pPr marL="3200400" lvl="6" indent="-228600" algn="l">
              <a:lnSpc>
                <a:spcPct val="90000"/>
              </a:lnSpc>
              <a:spcBef>
                <a:spcPts val="800"/>
              </a:spcBef>
              <a:spcAft>
                <a:spcPts val="0"/>
              </a:spcAft>
              <a:buSzPts val="1600"/>
              <a:buNone/>
              <a:defRPr sz="1600" b="1"/>
            </a:lvl7pPr>
            <a:lvl8pPr marL="3657600" lvl="7" indent="-228600" algn="l">
              <a:lnSpc>
                <a:spcPct val="90000"/>
              </a:lnSpc>
              <a:spcBef>
                <a:spcPts val="800"/>
              </a:spcBef>
              <a:spcAft>
                <a:spcPts val="0"/>
              </a:spcAft>
              <a:buSzPts val="1600"/>
              <a:buNone/>
              <a:defRPr sz="1600" b="1"/>
            </a:lvl8pPr>
            <a:lvl9pPr marL="4114800" lvl="8" indent="-228600" algn="l">
              <a:lnSpc>
                <a:spcPct val="90000"/>
              </a:lnSpc>
              <a:spcBef>
                <a:spcPts val="800"/>
              </a:spcBef>
              <a:spcAft>
                <a:spcPts val="0"/>
              </a:spcAft>
              <a:buSzPts val="1600"/>
              <a:buNone/>
              <a:defRPr sz="1600" b="1"/>
            </a:lvl9pPr>
          </a:lstStyle>
          <a:p>
            <a:endParaRPr/>
          </a:p>
        </p:txBody>
      </p:sp>
      <p:sp>
        <p:nvSpPr>
          <p:cNvPr id="169" name="Google Shape;169;p46"/>
          <p:cNvSpPr txBox="1">
            <a:spLocks noGrp="1"/>
          </p:cNvSpPr>
          <p:nvPr>
            <p:ph type="body" idx="4"/>
          </p:nvPr>
        </p:nvSpPr>
        <p:spPr>
          <a:xfrm>
            <a:off x="6172199" y="2481943"/>
            <a:ext cx="5169725" cy="3580529"/>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800"/>
              </a:spcBef>
              <a:spcAft>
                <a:spcPts val="0"/>
              </a:spcAft>
              <a:buSzPts val="2000"/>
              <a:buChar char="▪"/>
              <a:defRPr sz="2000"/>
            </a:lvl1pPr>
            <a:lvl2pPr marL="914400" lvl="1" indent="-342900" algn="l">
              <a:lnSpc>
                <a:spcPct val="100000"/>
              </a:lnSpc>
              <a:spcBef>
                <a:spcPts val="800"/>
              </a:spcBef>
              <a:spcAft>
                <a:spcPts val="0"/>
              </a:spcAft>
              <a:buSzPts val="1800"/>
              <a:buChar char="▪"/>
              <a:defRPr sz="1800"/>
            </a:lvl2pPr>
            <a:lvl3pPr marL="1371600" lvl="2" indent="-330200" algn="l">
              <a:lnSpc>
                <a:spcPct val="100000"/>
              </a:lnSpc>
              <a:spcBef>
                <a:spcPts val="800"/>
              </a:spcBef>
              <a:spcAft>
                <a:spcPts val="0"/>
              </a:spcAft>
              <a:buSzPts val="1600"/>
              <a:buChar char="▪"/>
              <a:defRPr sz="1600"/>
            </a:lvl3pPr>
            <a:lvl4pPr marL="1828800" lvl="3" indent="-317500" algn="l">
              <a:lnSpc>
                <a:spcPct val="100000"/>
              </a:lnSpc>
              <a:spcBef>
                <a:spcPts val="800"/>
              </a:spcBef>
              <a:spcAft>
                <a:spcPts val="0"/>
              </a:spcAft>
              <a:buSzPts val="1400"/>
              <a:buChar char="▪"/>
              <a:defRPr sz="1400"/>
            </a:lvl4pPr>
            <a:lvl5pPr marL="2286000" lvl="4" indent="-317500" algn="l">
              <a:lnSpc>
                <a:spcPct val="100000"/>
              </a:lnSpc>
              <a:spcBef>
                <a:spcPts val="800"/>
              </a:spcBef>
              <a:spcAft>
                <a:spcPts val="0"/>
              </a:spcAft>
              <a:buSzPts val="1400"/>
              <a:buChar char="▪"/>
              <a:defRPr sz="1400"/>
            </a:lvl5pPr>
            <a:lvl6pPr marL="2743200" lvl="5" indent="-317500" algn="l">
              <a:lnSpc>
                <a:spcPct val="90000"/>
              </a:lnSpc>
              <a:spcBef>
                <a:spcPts val="800"/>
              </a:spcBef>
              <a:spcAft>
                <a:spcPts val="0"/>
              </a:spcAft>
              <a:buSzPts val="1400"/>
              <a:buChar char="▪"/>
              <a:defRPr sz="1400"/>
            </a:lvl6pPr>
            <a:lvl7pPr marL="3200400" lvl="6" indent="-317500" algn="l">
              <a:lnSpc>
                <a:spcPct val="90000"/>
              </a:lnSpc>
              <a:spcBef>
                <a:spcPts val="800"/>
              </a:spcBef>
              <a:spcAft>
                <a:spcPts val="0"/>
              </a:spcAft>
              <a:buSzPts val="1400"/>
              <a:buChar char="▪"/>
              <a:defRPr sz="1400"/>
            </a:lvl7pPr>
            <a:lvl8pPr marL="3657600" lvl="7" indent="-317500" algn="l">
              <a:lnSpc>
                <a:spcPct val="90000"/>
              </a:lnSpc>
              <a:spcBef>
                <a:spcPts val="800"/>
              </a:spcBef>
              <a:spcAft>
                <a:spcPts val="0"/>
              </a:spcAft>
              <a:buSzPts val="1400"/>
              <a:buChar char="▪"/>
              <a:defRPr sz="1400"/>
            </a:lvl8pPr>
            <a:lvl9pPr marL="4114800" lvl="8" indent="-317500" algn="l">
              <a:lnSpc>
                <a:spcPct val="90000"/>
              </a:lnSpc>
              <a:spcBef>
                <a:spcPts val="800"/>
              </a:spcBef>
              <a:spcAft>
                <a:spcPts val="0"/>
              </a:spcAft>
              <a:buSzPts val="1400"/>
              <a:buChar char="▪"/>
              <a:defRPr sz="14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
        <p:nvSpPr>
          <p:cNvPr id="171" name="Google Shape;171;p47"/>
          <p:cNvSpPr txBox="1"/>
          <p:nvPr/>
        </p:nvSpPr>
        <p:spPr>
          <a:xfrm>
            <a:off x="200025" y="6393957"/>
            <a:ext cx="47625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sz="14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Image with Caption R - Blue">
  <p:cSld name="Image with Caption R - Blue">
    <p:spTree>
      <p:nvGrpSpPr>
        <p:cNvPr id="1" name="Shape 172"/>
        <p:cNvGrpSpPr/>
        <p:nvPr/>
      </p:nvGrpSpPr>
      <p:grpSpPr>
        <a:xfrm>
          <a:off x="0" y="0"/>
          <a:ext cx="0" cy="0"/>
          <a:chOff x="0" y="0"/>
          <a:chExt cx="0" cy="0"/>
        </a:xfrm>
      </p:grpSpPr>
      <p:sp>
        <p:nvSpPr>
          <p:cNvPr id="173" name="Google Shape;173;p48"/>
          <p:cNvSpPr/>
          <p:nvPr/>
        </p:nvSpPr>
        <p:spPr>
          <a:xfrm>
            <a:off x="8183880" y="0"/>
            <a:ext cx="4038600" cy="6858000"/>
          </a:xfrm>
          <a:prstGeom prst="rect">
            <a:avLst/>
          </a:prstGeom>
          <a:solidFill>
            <a:srgbClr val="2A5F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4" name="Google Shape;174;p48"/>
          <p:cNvSpPr txBox="1">
            <a:spLocks noGrp="1"/>
          </p:cNvSpPr>
          <p:nvPr>
            <p:ph type="title"/>
          </p:nvPr>
        </p:nvSpPr>
        <p:spPr>
          <a:xfrm>
            <a:off x="8563293" y="832105"/>
            <a:ext cx="3125787" cy="254074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000"/>
              <a:buFont typeface="Arial"/>
              <a:buNone/>
              <a:defRPr sz="3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48" descr="An empty placeholder to add an image. Click on the placeholder and select the image that you wish to add"/>
          <p:cNvSpPr>
            <a:spLocks noGrp="1"/>
          </p:cNvSpPr>
          <p:nvPr>
            <p:ph type="pic" idx="2"/>
          </p:nvPr>
        </p:nvSpPr>
        <p:spPr>
          <a:xfrm>
            <a:off x="0" y="0"/>
            <a:ext cx="8101584" cy="6858000"/>
          </a:xfrm>
          <a:prstGeom prst="rect">
            <a:avLst/>
          </a:prstGeom>
          <a:noFill/>
          <a:ln>
            <a:noFill/>
          </a:ln>
        </p:spPr>
      </p:sp>
      <p:sp>
        <p:nvSpPr>
          <p:cNvPr id="176" name="Google Shape;176;p48"/>
          <p:cNvSpPr txBox="1">
            <a:spLocks noGrp="1"/>
          </p:cNvSpPr>
          <p:nvPr>
            <p:ph type="body" idx="1"/>
          </p:nvPr>
        </p:nvSpPr>
        <p:spPr>
          <a:xfrm>
            <a:off x="8560245" y="3438144"/>
            <a:ext cx="3125787" cy="2627375"/>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800"/>
              </a:spcBef>
              <a:spcAft>
                <a:spcPts val="0"/>
              </a:spcAft>
              <a:buClr>
                <a:schemeClr val="lt1"/>
              </a:buClr>
              <a:buSzPts val="1600"/>
              <a:buFont typeface="Arial"/>
              <a:buChar char="•"/>
              <a:defRPr sz="1600">
                <a:solidFill>
                  <a:schemeClr val="lt1"/>
                </a:solidFill>
              </a:defRPr>
            </a:lvl1pPr>
            <a:lvl2pPr marL="914400" lvl="1" indent="-228600" algn="l">
              <a:lnSpc>
                <a:spcPct val="100000"/>
              </a:lnSpc>
              <a:spcBef>
                <a:spcPts val="800"/>
              </a:spcBef>
              <a:spcAft>
                <a:spcPts val="0"/>
              </a:spcAft>
              <a:buSzPts val="1400"/>
              <a:buNone/>
              <a:defRPr sz="1400">
                <a:solidFill>
                  <a:schemeClr val="lt1"/>
                </a:solidFill>
              </a:defRPr>
            </a:lvl2pPr>
            <a:lvl3pPr marL="1371600" lvl="2" indent="-228600" algn="l">
              <a:lnSpc>
                <a:spcPct val="100000"/>
              </a:lnSpc>
              <a:spcBef>
                <a:spcPts val="800"/>
              </a:spcBef>
              <a:spcAft>
                <a:spcPts val="0"/>
              </a:spcAft>
              <a:buSzPts val="1200"/>
              <a:buNone/>
              <a:defRPr sz="1200"/>
            </a:lvl3pPr>
            <a:lvl4pPr marL="1828800" lvl="3" indent="-228600" algn="l">
              <a:lnSpc>
                <a:spcPct val="100000"/>
              </a:lnSpc>
              <a:spcBef>
                <a:spcPts val="800"/>
              </a:spcBef>
              <a:spcAft>
                <a:spcPts val="0"/>
              </a:spcAft>
              <a:buSzPts val="1000"/>
              <a:buNone/>
              <a:defRPr sz="1000"/>
            </a:lvl4pPr>
            <a:lvl5pPr marL="2286000" lvl="4" indent="-228600" algn="l">
              <a:lnSpc>
                <a:spcPct val="100000"/>
              </a:lnSpc>
              <a:spcBef>
                <a:spcPts val="800"/>
              </a:spcBef>
              <a:spcAft>
                <a:spcPts val="0"/>
              </a:spcAft>
              <a:buSzPts val="1000"/>
              <a:buNone/>
              <a:defRPr sz="1000"/>
            </a:lvl5pPr>
            <a:lvl6pPr marL="2743200" lvl="5" indent="-228600" algn="l">
              <a:lnSpc>
                <a:spcPct val="90000"/>
              </a:lnSpc>
              <a:spcBef>
                <a:spcPts val="800"/>
              </a:spcBef>
              <a:spcAft>
                <a:spcPts val="0"/>
              </a:spcAft>
              <a:buSzPts val="1000"/>
              <a:buNone/>
              <a:defRPr sz="1000"/>
            </a:lvl6pPr>
            <a:lvl7pPr marL="3200400" lvl="6" indent="-228600" algn="l">
              <a:lnSpc>
                <a:spcPct val="90000"/>
              </a:lnSpc>
              <a:spcBef>
                <a:spcPts val="800"/>
              </a:spcBef>
              <a:spcAft>
                <a:spcPts val="0"/>
              </a:spcAft>
              <a:buSzPts val="1000"/>
              <a:buNone/>
              <a:defRPr sz="1000"/>
            </a:lvl7pPr>
            <a:lvl8pPr marL="3657600" lvl="7" indent="-228600" algn="l">
              <a:lnSpc>
                <a:spcPct val="90000"/>
              </a:lnSpc>
              <a:spcBef>
                <a:spcPts val="800"/>
              </a:spcBef>
              <a:spcAft>
                <a:spcPts val="0"/>
              </a:spcAft>
              <a:buSzPts val="1000"/>
              <a:buNone/>
              <a:defRPr sz="1000"/>
            </a:lvl8pPr>
            <a:lvl9pPr marL="4114800" lvl="8" indent="-228600" algn="l">
              <a:lnSpc>
                <a:spcPct val="90000"/>
              </a:lnSpc>
              <a:spcBef>
                <a:spcPts val="800"/>
              </a:spcBef>
              <a:spcAft>
                <a:spcPts val="0"/>
              </a:spcAft>
              <a:buSzPts val="1000"/>
              <a:buNone/>
              <a:defRPr sz="1000"/>
            </a:lvl9pPr>
          </a:lstStyle>
          <a:p>
            <a:endParaRPr/>
          </a:p>
        </p:txBody>
      </p:sp>
      <p:sp>
        <p:nvSpPr>
          <p:cNvPr id="177" name="Google Shape;177;p48"/>
          <p:cNvSpPr txBox="1"/>
          <p:nvPr/>
        </p:nvSpPr>
        <p:spPr>
          <a:xfrm>
            <a:off x="200025" y="6393957"/>
            <a:ext cx="47625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sz="1400">
              <a:solidFill>
                <a:schemeClr val="dk1"/>
              </a:solidFill>
              <a:latin typeface="Arial"/>
              <a:ea typeface="Arial"/>
              <a:cs typeface="Arial"/>
              <a:sym typeface="Arial"/>
            </a:endParaRPr>
          </a:p>
        </p:txBody>
      </p:sp>
      <p:pic>
        <p:nvPicPr>
          <p:cNvPr id="178" name="Google Shape;178;p48"/>
          <p:cNvPicPr preferRelativeResize="0"/>
          <p:nvPr/>
        </p:nvPicPr>
        <p:blipFill rotWithShape="1">
          <a:blip r:embed="rId2">
            <a:alphaModFix/>
          </a:blip>
          <a:srcRect/>
          <a:stretch/>
        </p:blipFill>
        <p:spPr>
          <a:xfrm>
            <a:off x="10841736" y="6289192"/>
            <a:ext cx="1036320" cy="42068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Image with Caption L - Blue">
  <p:cSld name="Image with Caption L - Blue">
    <p:spTree>
      <p:nvGrpSpPr>
        <p:cNvPr id="1" name="Shape 179"/>
        <p:cNvGrpSpPr/>
        <p:nvPr/>
      </p:nvGrpSpPr>
      <p:grpSpPr>
        <a:xfrm>
          <a:off x="0" y="0"/>
          <a:ext cx="0" cy="0"/>
          <a:chOff x="0" y="0"/>
          <a:chExt cx="0" cy="0"/>
        </a:xfrm>
      </p:grpSpPr>
      <p:sp>
        <p:nvSpPr>
          <p:cNvPr id="180" name="Google Shape;180;p49"/>
          <p:cNvSpPr/>
          <p:nvPr/>
        </p:nvSpPr>
        <p:spPr>
          <a:xfrm>
            <a:off x="4940300" y="0"/>
            <a:ext cx="7282180" cy="6858000"/>
          </a:xfrm>
          <a:prstGeom prst="rect">
            <a:avLst/>
          </a:prstGeom>
          <a:solidFill>
            <a:srgbClr val="2A5F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1" name="Google Shape;181;p49"/>
          <p:cNvSpPr txBox="1">
            <a:spLocks noGrp="1"/>
          </p:cNvSpPr>
          <p:nvPr>
            <p:ph type="title"/>
          </p:nvPr>
        </p:nvSpPr>
        <p:spPr>
          <a:xfrm>
            <a:off x="5537198" y="337821"/>
            <a:ext cx="6118353" cy="9448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000"/>
              <a:buFont typeface="Arial"/>
              <a:buNone/>
              <a:defRPr sz="3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49" descr="An empty placeholder to add an image. Click on the placeholder and select the image that you wish to add"/>
          <p:cNvSpPr>
            <a:spLocks noGrp="1"/>
          </p:cNvSpPr>
          <p:nvPr>
            <p:ph type="pic" idx="2"/>
          </p:nvPr>
        </p:nvSpPr>
        <p:spPr>
          <a:xfrm>
            <a:off x="0" y="0"/>
            <a:ext cx="4940300" cy="6858000"/>
          </a:xfrm>
          <a:prstGeom prst="rect">
            <a:avLst/>
          </a:prstGeom>
          <a:noFill/>
          <a:ln>
            <a:noFill/>
          </a:ln>
        </p:spPr>
      </p:sp>
      <p:sp>
        <p:nvSpPr>
          <p:cNvPr id="183" name="Google Shape;183;p49"/>
          <p:cNvSpPr txBox="1">
            <a:spLocks noGrp="1"/>
          </p:cNvSpPr>
          <p:nvPr>
            <p:ph type="body" idx="1"/>
          </p:nvPr>
        </p:nvSpPr>
        <p:spPr>
          <a:xfrm>
            <a:off x="5537199" y="1620522"/>
            <a:ext cx="6121401" cy="4444997"/>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800"/>
              </a:spcBef>
              <a:spcAft>
                <a:spcPts val="0"/>
              </a:spcAft>
              <a:buClr>
                <a:schemeClr val="lt1"/>
              </a:buClr>
              <a:buSzPts val="1600"/>
              <a:buFont typeface="Arial"/>
              <a:buChar char="•"/>
              <a:defRPr sz="1600">
                <a:solidFill>
                  <a:schemeClr val="lt1"/>
                </a:solidFill>
              </a:defRPr>
            </a:lvl1pPr>
            <a:lvl2pPr marL="914400" lvl="1" indent="-228600" algn="l">
              <a:lnSpc>
                <a:spcPct val="100000"/>
              </a:lnSpc>
              <a:spcBef>
                <a:spcPts val="800"/>
              </a:spcBef>
              <a:spcAft>
                <a:spcPts val="0"/>
              </a:spcAft>
              <a:buSzPts val="1400"/>
              <a:buNone/>
              <a:defRPr sz="1400">
                <a:solidFill>
                  <a:schemeClr val="lt1"/>
                </a:solidFill>
              </a:defRPr>
            </a:lvl2pPr>
            <a:lvl3pPr marL="1371600" lvl="2" indent="-228600" algn="l">
              <a:lnSpc>
                <a:spcPct val="100000"/>
              </a:lnSpc>
              <a:spcBef>
                <a:spcPts val="800"/>
              </a:spcBef>
              <a:spcAft>
                <a:spcPts val="0"/>
              </a:spcAft>
              <a:buSzPts val="1200"/>
              <a:buNone/>
              <a:defRPr sz="1200"/>
            </a:lvl3pPr>
            <a:lvl4pPr marL="1828800" lvl="3" indent="-228600" algn="l">
              <a:lnSpc>
                <a:spcPct val="100000"/>
              </a:lnSpc>
              <a:spcBef>
                <a:spcPts val="800"/>
              </a:spcBef>
              <a:spcAft>
                <a:spcPts val="0"/>
              </a:spcAft>
              <a:buSzPts val="1000"/>
              <a:buNone/>
              <a:defRPr sz="1000"/>
            </a:lvl4pPr>
            <a:lvl5pPr marL="2286000" lvl="4" indent="-228600" algn="l">
              <a:lnSpc>
                <a:spcPct val="100000"/>
              </a:lnSpc>
              <a:spcBef>
                <a:spcPts val="800"/>
              </a:spcBef>
              <a:spcAft>
                <a:spcPts val="0"/>
              </a:spcAft>
              <a:buSzPts val="1000"/>
              <a:buNone/>
              <a:defRPr sz="1000"/>
            </a:lvl5pPr>
            <a:lvl6pPr marL="2743200" lvl="5" indent="-228600" algn="l">
              <a:lnSpc>
                <a:spcPct val="90000"/>
              </a:lnSpc>
              <a:spcBef>
                <a:spcPts val="800"/>
              </a:spcBef>
              <a:spcAft>
                <a:spcPts val="0"/>
              </a:spcAft>
              <a:buSzPts val="1000"/>
              <a:buNone/>
              <a:defRPr sz="1000"/>
            </a:lvl6pPr>
            <a:lvl7pPr marL="3200400" lvl="6" indent="-228600" algn="l">
              <a:lnSpc>
                <a:spcPct val="90000"/>
              </a:lnSpc>
              <a:spcBef>
                <a:spcPts val="800"/>
              </a:spcBef>
              <a:spcAft>
                <a:spcPts val="0"/>
              </a:spcAft>
              <a:buSzPts val="1000"/>
              <a:buNone/>
              <a:defRPr sz="1000"/>
            </a:lvl7pPr>
            <a:lvl8pPr marL="3657600" lvl="7" indent="-228600" algn="l">
              <a:lnSpc>
                <a:spcPct val="90000"/>
              </a:lnSpc>
              <a:spcBef>
                <a:spcPts val="800"/>
              </a:spcBef>
              <a:spcAft>
                <a:spcPts val="0"/>
              </a:spcAft>
              <a:buSzPts val="1000"/>
              <a:buNone/>
              <a:defRPr sz="1000"/>
            </a:lvl8pPr>
            <a:lvl9pPr marL="4114800" lvl="8" indent="-228600" algn="l">
              <a:lnSpc>
                <a:spcPct val="90000"/>
              </a:lnSpc>
              <a:spcBef>
                <a:spcPts val="800"/>
              </a:spcBef>
              <a:spcAft>
                <a:spcPts val="0"/>
              </a:spcAft>
              <a:buSzPts val="1000"/>
              <a:buNone/>
              <a:defRPr sz="1000"/>
            </a:lvl9pPr>
          </a:lstStyle>
          <a:p>
            <a:endParaRPr/>
          </a:p>
        </p:txBody>
      </p:sp>
      <p:sp>
        <p:nvSpPr>
          <p:cNvPr id="184" name="Google Shape;184;p49"/>
          <p:cNvSpPr txBox="1"/>
          <p:nvPr/>
        </p:nvSpPr>
        <p:spPr>
          <a:xfrm>
            <a:off x="200025" y="6393957"/>
            <a:ext cx="47625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sz="1400">
              <a:solidFill>
                <a:schemeClr val="dk1"/>
              </a:solidFill>
              <a:latin typeface="Arial"/>
              <a:ea typeface="Arial"/>
              <a:cs typeface="Arial"/>
              <a:sym typeface="Arial"/>
            </a:endParaRPr>
          </a:p>
        </p:txBody>
      </p:sp>
      <p:pic>
        <p:nvPicPr>
          <p:cNvPr id="185" name="Google Shape;185;p49"/>
          <p:cNvPicPr preferRelativeResize="0"/>
          <p:nvPr/>
        </p:nvPicPr>
        <p:blipFill rotWithShape="1">
          <a:blip r:embed="rId2">
            <a:alphaModFix/>
          </a:blip>
          <a:srcRect/>
          <a:stretch/>
        </p:blipFill>
        <p:spPr>
          <a:xfrm>
            <a:off x="10841736" y="6289192"/>
            <a:ext cx="1036320" cy="42068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Content &amp; Image R - Blue">
  <p:cSld name="Title/Content &amp; Image R - Blue">
    <p:spTree>
      <p:nvGrpSpPr>
        <p:cNvPr id="1" name="Shape 32"/>
        <p:cNvGrpSpPr/>
        <p:nvPr/>
      </p:nvGrpSpPr>
      <p:grpSpPr>
        <a:xfrm>
          <a:off x="0" y="0"/>
          <a:ext cx="0" cy="0"/>
          <a:chOff x="0" y="0"/>
          <a:chExt cx="0" cy="0"/>
        </a:xfrm>
      </p:grpSpPr>
      <p:sp>
        <p:nvSpPr>
          <p:cNvPr id="33" name="Google Shape;33;p29" descr="An empty placeholder to add an image. Click on the placeholder and select the image that you wish to add"/>
          <p:cNvSpPr>
            <a:spLocks noGrp="1"/>
          </p:cNvSpPr>
          <p:nvPr>
            <p:ph type="pic" idx="2"/>
          </p:nvPr>
        </p:nvSpPr>
        <p:spPr>
          <a:xfrm>
            <a:off x="6273800" y="1"/>
            <a:ext cx="5918200" cy="6172199"/>
          </a:xfrm>
          <a:prstGeom prst="rect">
            <a:avLst/>
          </a:prstGeom>
          <a:noFill/>
          <a:ln>
            <a:noFill/>
          </a:ln>
        </p:spPr>
      </p:sp>
      <p:sp>
        <p:nvSpPr>
          <p:cNvPr id="34" name="Google Shape;34;p29"/>
          <p:cNvSpPr txBox="1">
            <a:spLocks noGrp="1"/>
          </p:cNvSpPr>
          <p:nvPr>
            <p:ph type="title"/>
          </p:nvPr>
        </p:nvSpPr>
        <p:spPr>
          <a:xfrm>
            <a:off x="826325" y="457200"/>
            <a:ext cx="5104575" cy="1143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A5FA7"/>
              </a:buClr>
              <a:buSzPts val="1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826325" y="1714500"/>
            <a:ext cx="5104575" cy="4347972"/>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800"/>
              </a:spcBef>
              <a:spcAft>
                <a:spcPts val="0"/>
              </a:spcAft>
              <a:buClr>
                <a:schemeClr val="dk1"/>
              </a:buClr>
              <a:buSzPts val="2000"/>
              <a:buChar char="▪"/>
              <a:defRPr/>
            </a:lvl1pPr>
            <a:lvl2pPr marL="914400" lvl="1" indent="-342900" algn="l">
              <a:lnSpc>
                <a:spcPct val="100000"/>
              </a:lnSpc>
              <a:spcBef>
                <a:spcPts val="8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17500" algn="l">
              <a:lnSpc>
                <a:spcPct val="100000"/>
              </a:lnSpc>
              <a:spcBef>
                <a:spcPts val="800"/>
              </a:spcBef>
              <a:spcAft>
                <a:spcPts val="0"/>
              </a:spcAft>
              <a:buClr>
                <a:schemeClr val="dk1"/>
              </a:buClr>
              <a:buSzPts val="14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36" name="Google Shape;36;p29"/>
          <p:cNvSpPr/>
          <p:nvPr/>
        </p:nvSpPr>
        <p:spPr>
          <a:xfrm>
            <a:off x="0" y="6172200"/>
            <a:ext cx="12192000" cy="685800"/>
          </a:xfrm>
          <a:prstGeom prst="rect">
            <a:avLst/>
          </a:prstGeom>
          <a:solidFill>
            <a:srgbClr val="2A5FA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pic>
        <p:nvPicPr>
          <p:cNvPr id="37" name="Google Shape;37;p29"/>
          <p:cNvPicPr preferRelativeResize="0"/>
          <p:nvPr/>
        </p:nvPicPr>
        <p:blipFill rotWithShape="1">
          <a:blip r:embed="rId2">
            <a:alphaModFix/>
          </a:blip>
          <a:srcRect/>
          <a:stretch/>
        </p:blipFill>
        <p:spPr>
          <a:xfrm>
            <a:off x="10841736" y="6292014"/>
            <a:ext cx="1036320" cy="420684"/>
          </a:xfrm>
          <a:prstGeom prst="rect">
            <a:avLst/>
          </a:prstGeom>
          <a:noFill/>
          <a:ln>
            <a:noFill/>
          </a:ln>
        </p:spPr>
      </p:pic>
      <p:sp>
        <p:nvSpPr>
          <p:cNvPr id="38" name="Google Shape;38;p29"/>
          <p:cNvSpPr txBox="1"/>
          <p:nvPr/>
        </p:nvSpPr>
        <p:spPr>
          <a:xfrm>
            <a:off x="200025" y="6393957"/>
            <a:ext cx="47625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400"/>
              <a:buFont typeface="Arial"/>
              <a:buNone/>
            </a:pPr>
            <a:fld id="{00000000-1234-1234-1234-123412341234}" type="slidenum">
              <a:rPr lang="en-US" sz="1400">
                <a:solidFill>
                  <a:schemeClr val="lt1"/>
                </a:solidFill>
                <a:latin typeface="Arial"/>
                <a:ea typeface="Arial"/>
                <a:cs typeface="Arial"/>
                <a:sym typeface="Arial"/>
              </a:rPr>
              <a:t>‹#›</a:t>
            </a:fld>
            <a:endParaRPr sz="14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3" name="Google Shape;43;p31"/>
          <p:cNvSpPr/>
          <p:nvPr/>
        </p:nvSpPr>
        <p:spPr>
          <a:xfrm>
            <a:off x="203200" y="6477001"/>
            <a:ext cx="412292"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500">
                <a:solidFill>
                  <a:srgbClr val="061612"/>
                </a:solidFill>
                <a:latin typeface="Calibri"/>
                <a:ea typeface="Calibri"/>
                <a:cs typeface="Calibri"/>
                <a:sym typeface="Calibri"/>
              </a:rPr>
              <a:t>‹#›</a:t>
            </a:fld>
            <a:endParaRPr sz="1500">
              <a:solidFill>
                <a:schemeClr val="dk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
        <p:cNvGrpSpPr/>
        <p:nvPr/>
      </p:nvGrpSpPr>
      <p:grpSpPr>
        <a:xfrm>
          <a:off x="0" y="0"/>
          <a:ext cx="0" cy="0"/>
          <a:chOff x="0" y="0"/>
          <a:chExt cx="0" cy="0"/>
        </a:xfrm>
      </p:grpSpPr>
      <p:sp>
        <p:nvSpPr>
          <p:cNvPr id="45" name="Google Shape;45;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7" name="Google Shape;47;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1" name="Google Shape;51;p32"/>
          <p:cNvSpPr/>
          <p:nvPr/>
        </p:nvSpPr>
        <p:spPr>
          <a:xfrm>
            <a:off x="203200" y="6477001"/>
            <a:ext cx="412292"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500">
                <a:solidFill>
                  <a:srgbClr val="061612"/>
                </a:solidFill>
                <a:latin typeface="Calibri"/>
                <a:ea typeface="Calibri"/>
                <a:cs typeface="Calibri"/>
                <a:sym typeface="Calibri"/>
              </a:rPr>
              <a:t>‹#›</a:t>
            </a:fld>
            <a:endParaRPr sz="1500">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2"/>
        <p:cNvGrpSpPr/>
        <p:nvPr/>
      </p:nvGrpSpPr>
      <p:grpSpPr>
        <a:xfrm>
          <a:off x="0" y="0"/>
          <a:ext cx="0" cy="0"/>
          <a:chOff x="0" y="0"/>
          <a:chExt cx="0" cy="0"/>
        </a:xfrm>
      </p:grpSpPr>
      <p:sp>
        <p:nvSpPr>
          <p:cNvPr id="53" name="Google Shape;53;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5" name="Google Shape;5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8" name="Google Shape;58;p34"/>
          <p:cNvSpPr/>
          <p:nvPr/>
        </p:nvSpPr>
        <p:spPr>
          <a:xfrm>
            <a:off x="203200" y="6477001"/>
            <a:ext cx="412292"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500">
                <a:solidFill>
                  <a:srgbClr val="061612"/>
                </a:solidFill>
                <a:latin typeface="Calibri"/>
                <a:ea typeface="Calibri"/>
                <a:cs typeface="Calibri"/>
                <a:sym typeface="Calibri"/>
              </a:rPr>
              <a:t>‹#›</a:t>
            </a:fld>
            <a:endParaRPr sz="1500">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9"/>
        <p:cNvGrpSpPr/>
        <p:nvPr/>
      </p:nvGrpSpPr>
      <p:grpSpPr>
        <a:xfrm>
          <a:off x="0" y="0"/>
          <a:ext cx="0" cy="0"/>
          <a:chOff x="0" y="0"/>
          <a:chExt cx="0" cy="0"/>
        </a:xfrm>
      </p:grpSpPr>
      <p:sp>
        <p:nvSpPr>
          <p:cNvPr id="60" name="Google Shape;6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6" name="Google Shape;66;p35"/>
          <p:cNvSpPr/>
          <p:nvPr/>
        </p:nvSpPr>
        <p:spPr>
          <a:xfrm>
            <a:off x="203200" y="6477001"/>
            <a:ext cx="412292"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500">
                <a:solidFill>
                  <a:srgbClr val="061612"/>
                </a:solidFill>
                <a:latin typeface="Calibri"/>
                <a:ea typeface="Calibri"/>
                <a:cs typeface="Calibri"/>
                <a:sym typeface="Calibri"/>
              </a:rPr>
              <a:t>‹#›</a:t>
            </a:fld>
            <a:endParaRPr sz="1500">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7"/>
        <p:cNvGrpSpPr/>
        <p:nvPr/>
      </p:nvGrpSpPr>
      <p:grpSpPr>
        <a:xfrm>
          <a:off x="0" y="0"/>
          <a:ext cx="0" cy="0"/>
          <a:chOff x="0" y="0"/>
          <a:chExt cx="0" cy="0"/>
        </a:xfrm>
      </p:grpSpPr>
      <p:sp>
        <p:nvSpPr>
          <p:cNvPr id="68" name="Google Shape;68;p3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0" name="Google Shape;70;p3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3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6" name="Google Shape;76;p36"/>
          <p:cNvSpPr/>
          <p:nvPr/>
        </p:nvSpPr>
        <p:spPr>
          <a:xfrm>
            <a:off x="203200" y="6477001"/>
            <a:ext cx="412292"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500">
                <a:solidFill>
                  <a:srgbClr val="061612"/>
                </a:solidFill>
                <a:latin typeface="Calibri"/>
                <a:ea typeface="Calibri"/>
                <a:cs typeface="Calibri"/>
                <a:sym typeface="Calibri"/>
              </a:rPr>
              <a:t>‹#›</a:t>
            </a:fld>
            <a:endParaRPr sz="1500">
              <a:solidFill>
                <a:schemeClr val="dk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2" name="Google Shape;82;p37"/>
          <p:cNvSpPr/>
          <p:nvPr/>
        </p:nvSpPr>
        <p:spPr>
          <a:xfrm>
            <a:off x="203200" y="6477001"/>
            <a:ext cx="412292"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500">
                <a:solidFill>
                  <a:srgbClr val="061612"/>
                </a:solidFill>
                <a:latin typeface="Calibri"/>
                <a:ea typeface="Calibri"/>
                <a:cs typeface="Calibri"/>
                <a:sym typeface="Calibri"/>
              </a:rPr>
              <a:t>‹#›</a:t>
            </a:fld>
            <a:endParaRPr sz="1500">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
        <p:cNvGrpSpPr/>
        <p:nvPr/>
      </p:nvGrpSpPr>
      <p:grpSpPr>
        <a:xfrm>
          <a:off x="0" y="0"/>
          <a:ext cx="0" cy="0"/>
          <a:chOff x="0" y="0"/>
          <a:chExt cx="0" cy="0"/>
        </a:xfrm>
      </p:grpSpPr>
      <p:sp>
        <p:nvSpPr>
          <p:cNvPr id="109" name="Google Shape;109;p25"/>
          <p:cNvSpPr txBox="1">
            <a:spLocks noGrp="1"/>
          </p:cNvSpPr>
          <p:nvPr>
            <p:ph type="title"/>
          </p:nvPr>
        </p:nvSpPr>
        <p:spPr>
          <a:xfrm>
            <a:off x="826325" y="457200"/>
            <a:ext cx="10515600" cy="114300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rgbClr val="2A5FA7"/>
              </a:buClr>
              <a:buSzPts val="3400"/>
              <a:buFont typeface="Arial"/>
              <a:buNone/>
              <a:defRPr sz="3400" b="0" i="0" u="none" strike="noStrike" cap="none">
                <a:solidFill>
                  <a:srgbClr val="2A5FA7"/>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0" name="Google Shape;110;p25"/>
          <p:cNvSpPr txBox="1">
            <a:spLocks noGrp="1"/>
          </p:cNvSpPr>
          <p:nvPr>
            <p:ph type="body" idx="1"/>
          </p:nvPr>
        </p:nvSpPr>
        <p:spPr>
          <a:xfrm>
            <a:off x="826325" y="1714500"/>
            <a:ext cx="10515600" cy="4312398"/>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00000"/>
              </a:lnSpc>
              <a:spcBef>
                <a:spcPts val="1800"/>
              </a:spcBef>
              <a:spcAft>
                <a:spcPts val="0"/>
              </a:spcAft>
              <a:buClr>
                <a:srgbClr val="1C3F6F"/>
              </a:buClr>
              <a:buSzPts val="2000"/>
              <a:buFont typeface="Arial"/>
              <a:buChar char="▪"/>
              <a:defRPr sz="2000" b="0" i="0" u="none" strike="noStrike" cap="none">
                <a:solidFill>
                  <a:schemeClr val="dk2"/>
                </a:solidFill>
                <a:latin typeface="Arial"/>
                <a:ea typeface="Arial"/>
                <a:cs typeface="Arial"/>
                <a:sym typeface="Arial"/>
              </a:defRPr>
            </a:lvl1pPr>
            <a:lvl2pPr marL="914400" marR="0" lvl="1" indent="-342900" algn="l" rtl="0">
              <a:lnSpc>
                <a:spcPct val="100000"/>
              </a:lnSpc>
              <a:spcBef>
                <a:spcPts val="800"/>
              </a:spcBef>
              <a:spcAft>
                <a:spcPts val="0"/>
              </a:spcAft>
              <a:buClr>
                <a:srgbClr val="1C3F6F"/>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30200" algn="l" rtl="0">
              <a:lnSpc>
                <a:spcPct val="100000"/>
              </a:lnSpc>
              <a:spcBef>
                <a:spcPts val="800"/>
              </a:spcBef>
              <a:spcAft>
                <a:spcPts val="0"/>
              </a:spcAft>
              <a:buClr>
                <a:srgbClr val="1C3F6F"/>
              </a:buClr>
              <a:buSzPts val="1600"/>
              <a:buFont typeface="Arial"/>
              <a:buChar char="▪"/>
              <a:defRPr sz="1600" b="0" i="0" u="none" strike="noStrike" cap="none">
                <a:solidFill>
                  <a:schemeClr val="dk2"/>
                </a:solidFill>
                <a:latin typeface="Arial"/>
                <a:ea typeface="Arial"/>
                <a:cs typeface="Arial"/>
                <a:sym typeface="Arial"/>
              </a:defRPr>
            </a:lvl3pPr>
            <a:lvl4pPr marL="1828800" marR="0" lvl="3" indent="-317500" algn="l" rtl="0">
              <a:lnSpc>
                <a:spcPct val="100000"/>
              </a:lnSpc>
              <a:spcBef>
                <a:spcPts val="800"/>
              </a:spcBef>
              <a:spcAft>
                <a:spcPts val="0"/>
              </a:spcAft>
              <a:buClr>
                <a:srgbClr val="1C3F6F"/>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00000"/>
              </a:lnSpc>
              <a:spcBef>
                <a:spcPts val="800"/>
              </a:spcBef>
              <a:spcAft>
                <a:spcPts val="0"/>
              </a:spcAft>
              <a:buClr>
                <a:srgbClr val="1C3F6F"/>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90000"/>
              </a:lnSpc>
              <a:spcBef>
                <a:spcPts val="800"/>
              </a:spcBef>
              <a:spcAft>
                <a:spcPts val="0"/>
              </a:spcAft>
              <a:buClr>
                <a:srgbClr val="1C3F6F"/>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800"/>
              </a:spcBef>
              <a:spcAft>
                <a:spcPts val="0"/>
              </a:spcAft>
              <a:buClr>
                <a:srgbClr val="1C3F6F"/>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800"/>
              </a:spcBef>
              <a:spcAft>
                <a:spcPts val="0"/>
              </a:spcAft>
              <a:buClr>
                <a:srgbClr val="1C3F6F"/>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800"/>
              </a:spcBef>
              <a:spcAft>
                <a:spcPts val="0"/>
              </a:spcAft>
              <a:buClr>
                <a:srgbClr val="1C3F6F"/>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1" name="Google Shape;111;p25"/>
          <p:cNvSpPr/>
          <p:nvPr/>
        </p:nvSpPr>
        <p:spPr>
          <a:xfrm>
            <a:off x="0" y="6172200"/>
            <a:ext cx="12192000" cy="685800"/>
          </a:xfrm>
          <a:prstGeom prst="rect">
            <a:avLst/>
          </a:prstGeom>
          <a:solidFill>
            <a:srgbClr val="2A5F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12" name="Google Shape;112;p25"/>
          <p:cNvPicPr preferRelativeResize="0"/>
          <p:nvPr/>
        </p:nvPicPr>
        <p:blipFill rotWithShape="1">
          <a:blip r:embed="rId14">
            <a:alphaModFix/>
          </a:blip>
          <a:srcRect/>
          <a:stretch/>
        </p:blipFill>
        <p:spPr>
          <a:xfrm>
            <a:off x="10841736" y="6292014"/>
            <a:ext cx="1036320" cy="420684"/>
          </a:xfrm>
          <a:prstGeom prst="rect">
            <a:avLst/>
          </a:prstGeom>
          <a:noFill/>
          <a:ln>
            <a:noFill/>
          </a:ln>
        </p:spPr>
      </p:pic>
      <p:sp>
        <p:nvSpPr>
          <p:cNvPr id="113" name="Google Shape;113;p25"/>
          <p:cNvSpPr txBox="1"/>
          <p:nvPr/>
        </p:nvSpPr>
        <p:spPr>
          <a:xfrm>
            <a:off x="200025" y="6393957"/>
            <a:ext cx="47625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400" b="0" i="0" u="none" strike="noStrike" cap="none">
                <a:solidFill>
                  <a:schemeClr val="lt1"/>
                </a:solidFill>
                <a:latin typeface="Arial"/>
                <a:ea typeface="Arial"/>
                <a:cs typeface="Arial"/>
                <a:sym typeface="Arial"/>
              </a:rPr>
              <a:t>‹#›</a:t>
            </a:fld>
            <a:endParaRPr sz="1400">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www.rebuildpotrero.com/airmonitoring"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watch?v=riQYLbMebzI" TargetMode="External"/><Relationship Id="rId3" Type="http://schemas.openxmlformats.org/officeDocument/2006/relationships/image" Target="../media/image16.png"/><Relationship Id="rId7" Type="http://schemas.openxmlformats.org/officeDocument/2006/relationships/hyperlink" Target="https://www.youtube.com/watch?v=hfdqDOfrTMw&amp;t=123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youtube.com/watch?v=TXmsmAlLDv4"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0"/>
        <p:cNvGrpSpPr/>
        <p:nvPr/>
      </p:nvGrpSpPr>
      <p:grpSpPr>
        <a:xfrm>
          <a:off x="0" y="0"/>
          <a:ext cx="0" cy="0"/>
          <a:chOff x="0" y="0"/>
          <a:chExt cx="0" cy="0"/>
        </a:xfrm>
      </p:grpSpPr>
      <p:sp>
        <p:nvSpPr>
          <p:cNvPr id="191" name="Google Shape;191;p1"/>
          <p:cNvSpPr/>
          <p:nvPr/>
        </p:nvSpPr>
        <p:spPr>
          <a:xfrm>
            <a:off x="375138" y="394887"/>
            <a:ext cx="5720862" cy="6068226"/>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2" name="Google Shape;192;p1"/>
          <p:cNvSpPr txBox="1">
            <a:spLocks noGrp="1"/>
          </p:cNvSpPr>
          <p:nvPr>
            <p:ph type="ctrTitle"/>
          </p:nvPr>
        </p:nvSpPr>
        <p:spPr>
          <a:xfrm>
            <a:off x="594150" y="1053050"/>
            <a:ext cx="5390100" cy="3068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Font typeface="Arial"/>
              <a:buNone/>
            </a:pPr>
            <a:r>
              <a:rPr lang="en-US" sz="4300" b="1">
                <a:solidFill>
                  <a:srgbClr val="FFFFFF"/>
                </a:solidFill>
                <a:latin typeface="Arial"/>
                <a:ea typeface="Arial"/>
                <a:cs typeface="Arial"/>
                <a:sym typeface="Arial"/>
              </a:rPr>
              <a:t>Rebuild Potrero</a:t>
            </a:r>
            <a:endParaRPr sz="4300" b="1">
              <a:solidFill>
                <a:srgbClr val="FFFFFF"/>
              </a:solidFill>
              <a:latin typeface="Arial"/>
              <a:ea typeface="Arial"/>
              <a:cs typeface="Arial"/>
              <a:sym typeface="Arial"/>
            </a:endParaRPr>
          </a:p>
          <a:p>
            <a:pPr marL="0" lvl="0" indent="0" algn="l" rtl="0">
              <a:lnSpc>
                <a:spcPct val="90000"/>
              </a:lnSpc>
              <a:spcBef>
                <a:spcPts val="0"/>
              </a:spcBef>
              <a:spcAft>
                <a:spcPts val="0"/>
              </a:spcAft>
              <a:buClr>
                <a:schemeClr val="dk1"/>
              </a:buClr>
              <a:buSzPts val="1100"/>
              <a:buFont typeface="Arial"/>
              <a:buNone/>
            </a:pPr>
            <a:r>
              <a:rPr lang="en-US" sz="4300" b="1">
                <a:solidFill>
                  <a:srgbClr val="FFFFFF"/>
                </a:solidFill>
                <a:latin typeface="Arial"/>
                <a:ea typeface="Arial"/>
                <a:cs typeface="Arial"/>
                <a:sym typeface="Arial"/>
              </a:rPr>
              <a:t>重建波特雷羅</a:t>
            </a:r>
            <a:endParaRPr sz="4300" b="1">
              <a:solidFill>
                <a:srgbClr val="FFFFFF"/>
              </a:solidFill>
              <a:latin typeface="Arial"/>
              <a:ea typeface="Arial"/>
              <a:cs typeface="Arial"/>
              <a:sym typeface="Arial"/>
            </a:endParaRPr>
          </a:p>
          <a:p>
            <a:pPr marL="0" lvl="0" indent="0" algn="l" rtl="0">
              <a:lnSpc>
                <a:spcPct val="90000"/>
              </a:lnSpc>
              <a:spcBef>
                <a:spcPts val="0"/>
              </a:spcBef>
              <a:spcAft>
                <a:spcPts val="0"/>
              </a:spcAft>
              <a:buClr>
                <a:srgbClr val="FFFFFF"/>
              </a:buClr>
              <a:buSzPts val="6000"/>
              <a:buFont typeface="Arial"/>
              <a:buNone/>
            </a:pPr>
            <a:r>
              <a:rPr lang="en-US" sz="4300" b="1" i="1">
                <a:solidFill>
                  <a:srgbClr val="FFFFFF"/>
                </a:solidFill>
                <a:latin typeface="Arial"/>
                <a:ea typeface="Arial"/>
                <a:cs typeface="Arial"/>
                <a:sym typeface="Arial"/>
              </a:rPr>
              <a:t>Reconstruir Potrero</a:t>
            </a:r>
            <a:endParaRPr sz="5500" b="1">
              <a:solidFill>
                <a:srgbClr val="FFFFFF"/>
              </a:solidFill>
              <a:latin typeface="Arial"/>
              <a:ea typeface="Arial"/>
              <a:cs typeface="Arial"/>
              <a:sym typeface="Arial"/>
            </a:endParaRPr>
          </a:p>
        </p:txBody>
      </p:sp>
      <p:sp>
        <p:nvSpPr>
          <p:cNvPr id="193" name="Google Shape;193;p1"/>
          <p:cNvSpPr txBox="1">
            <a:spLocks noGrp="1"/>
          </p:cNvSpPr>
          <p:nvPr>
            <p:ph type="subTitle" idx="1"/>
          </p:nvPr>
        </p:nvSpPr>
        <p:spPr>
          <a:xfrm>
            <a:off x="701050" y="4292076"/>
            <a:ext cx="4776000" cy="191670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spcBef>
                <a:spcPts val="0"/>
              </a:spcBef>
              <a:spcAft>
                <a:spcPts val="0"/>
              </a:spcAft>
              <a:buClr>
                <a:schemeClr val="dk1"/>
              </a:buClr>
              <a:buSzPct val="55000"/>
              <a:buFont typeface="Arial"/>
              <a:buNone/>
            </a:pPr>
            <a:r>
              <a:rPr lang="en-US" sz="2000" b="1">
                <a:solidFill>
                  <a:srgbClr val="B8955D"/>
                </a:solidFill>
                <a:latin typeface="Arial"/>
                <a:ea typeface="Arial"/>
                <a:cs typeface="Arial"/>
                <a:sym typeface="Arial"/>
              </a:rPr>
              <a:t>Community Meeting Summary</a:t>
            </a:r>
            <a:endParaRPr sz="2000" b="1">
              <a:solidFill>
                <a:srgbClr val="B8955D"/>
              </a:solidFill>
              <a:latin typeface="Arial"/>
              <a:ea typeface="Arial"/>
              <a:cs typeface="Arial"/>
              <a:sym typeface="Arial"/>
            </a:endParaRPr>
          </a:p>
          <a:p>
            <a:pPr marL="0" lvl="0" indent="0" algn="l" rtl="0">
              <a:spcBef>
                <a:spcPts val="1000"/>
              </a:spcBef>
              <a:spcAft>
                <a:spcPts val="0"/>
              </a:spcAft>
              <a:buClr>
                <a:schemeClr val="dk1"/>
              </a:buClr>
              <a:buSzPct val="55000"/>
              <a:buFont typeface="Arial"/>
              <a:buNone/>
            </a:pPr>
            <a:r>
              <a:rPr lang="en-US" sz="2000" b="1">
                <a:solidFill>
                  <a:srgbClr val="B8955D"/>
                </a:solidFill>
                <a:latin typeface="Arial"/>
                <a:ea typeface="Arial"/>
                <a:cs typeface="Arial"/>
                <a:sym typeface="Arial"/>
              </a:rPr>
              <a:t>January 20, 2022</a:t>
            </a:r>
            <a:endParaRPr sz="2000" b="1">
              <a:solidFill>
                <a:srgbClr val="B8955D"/>
              </a:solidFill>
              <a:latin typeface="Arial"/>
              <a:ea typeface="Arial"/>
              <a:cs typeface="Arial"/>
              <a:sym typeface="Arial"/>
            </a:endParaRPr>
          </a:p>
          <a:p>
            <a:pPr marL="0" lvl="0" indent="0" algn="l" rtl="0">
              <a:spcBef>
                <a:spcPts val="1000"/>
              </a:spcBef>
              <a:spcAft>
                <a:spcPts val="0"/>
              </a:spcAft>
              <a:buClr>
                <a:schemeClr val="dk1"/>
              </a:buClr>
              <a:buSzPct val="55000"/>
              <a:buFont typeface="Arial"/>
              <a:buNone/>
            </a:pPr>
            <a:r>
              <a:rPr lang="en-US" sz="2000" b="1">
                <a:solidFill>
                  <a:srgbClr val="B8955D"/>
                </a:solidFill>
                <a:latin typeface="Arial"/>
                <a:ea typeface="Arial"/>
                <a:cs typeface="Arial"/>
                <a:sym typeface="Arial"/>
              </a:rPr>
              <a:t>社區會議摘要</a:t>
            </a:r>
            <a:endParaRPr sz="2000" b="1">
              <a:solidFill>
                <a:srgbClr val="B8955D"/>
              </a:solidFill>
              <a:latin typeface="Arial"/>
              <a:ea typeface="Arial"/>
              <a:cs typeface="Arial"/>
              <a:sym typeface="Arial"/>
            </a:endParaRPr>
          </a:p>
          <a:p>
            <a:pPr marL="0" lvl="0" indent="0" algn="l" rtl="0">
              <a:spcBef>
                <a:spcPts val="1000"/>
              </a:spcBef>
              <a:spcAft>
                <a:spcPts val="0"/>
              </a:spcAft>
              <a:buClr>
                <a:schemeClr val="dk1"/>
              </a:buClr>
              <a:buSzPct val="55000"/>
              <a:buFont typeface="Arial"/>
              <a:buNone/>
            </a:pPr>
            <a:r>
              <a:rPr lang="en-US" sz="2000" b="1">
                <a:solidFill>
                  <a:srgbClr val="B8955D"/>
                </a:solidFill>
                <a:latin typeface="Arial"/>
                <a:ea typeface="Arial"/>
                <a:cs typeface="Arial"/>
                <a:sym typeface="Arial"/>
              </a:rPr>
              <a:t>2022 年 1 月 20 日</a:t>
            </a:r>
            <a:endParaRPr sz="2000" b="1">
              <a:solidFill>
                <a:srgbClr val="B8955D"/>
              </a:solidFill>
              <a:latin typeface="Arial"/>
              <a:ea typeface="Arial"/>
              <a:cs typeface="Arial"/>
              <a:sym typeface="Arial"/>
            </a:endParaRPr>
          </a:p>
          <a:p>
            <a:pPr marL="0" lvl="0" indent="0" algn="l" rtl="0">
              <a:spcBef>
                <a:spcPts val="1000"/>
              </a:spcBef>
              <a:spcAft>
                <a:spcPts val="0"/>
              </a:spcAft>
              <a:buClr>
                <a:schemeClr val="dk1"/>
              </a:buClr>
              <a:buSzPct val="55000"/>
              <a:buFont typeface="Arial"/>
              <a:buNone/>
            </a:pPr>
            <a:r>
              <a:rPr lang="en-US" sz="2000" b="1" i="1">
                <a:solidFill>
                  <a:srgbClr val="B8955D"/>
                </a:solidFill>
                <a:latin typeface="Arial"/>
                <a:ea typeface="Arial"/>
                <a:cs typeface="Arial"/>
                <a:sym typeface="Arial"/>
              </a:rPr>
              <a:t>Resumen de la reunión comunitaria del 20 de enero del 2022</a:t>
            </a:r>
            <a:endParaRPr sz="2000" b="1" i="1">
              <a:solidFill>
                <a:srgbClr val="B8955D"/>
              </a:solidFill>
              <a:latin typeface="Arial"/>
              <a:ea typeface="Arial"/>
              <a:cs typeface="Arial"/>
              <a:sym typeface="Arial"/>
            </a:endParaRPr>
          </a:p>
          <a:p>
            <a:pPr marL="0" lvl="0" indent="0" algn="l" rtl="0">
              <a:lnSpc>
                <a:spcPct val="90000"/>
              </a:lnSpc>
              <a:spcBef>
                <a:spcPts val="1000"/>
              </a:spcBef>
              <a:spcAft>
                <a:spcPts val="0"/>
              </a:spcAft>
              <a:buClr>
                <a:srgbClr val="B8955D"/>
              </a:buClr>
              <a:buSzPct val="100000"/>
              <a:buNone/>
            </a:pPr>
            <a:endParaRPr b="1">
              <a:solidFill>
                <a:srgbClr val="B8955D"/>
              </a:solidFill>
              <a:latin typeface="Arial"/>
              <a:ea typeface="Arial"/>
              <a:cs typeface="Arial"/>
              <a:sym typeface="Arial"/>
            </a:endParaRPr>
          </a:p>
        </p:txBody>
      </p:sp>
      <p:pic>
        <p:nvPicPr>
          <p:cNvPr id="194" name="Google Shape;194;p1"/>
          <p:cNvPicPr preferRelativeResize="0"/>
          <p:nvPr/>
        </p:nvPicPr>
        <p:blipFill rotWithShape="1">
          <a:blip r:embed="rId3">
            <a:alphaModFix/>
          </a:blip>
          <a:srcRect/>
          <a:stretch/>
        </p:blipFill>
        <p:spPr>
          <a:xfrm>
            <a:off x="6479229" y="1013789"/>
            <a:ext cx="5390093" cy="1401424"/>
          </a:xfrm>
          <a:prstGeom prst="rect">
            <a:avLst/>
          </a:prstGeom>
          <a:noFill/>
          <a:ln>
            <a:noFill/>
          </a:ln>
        </p:spPr>
      </p:pic>
      <p:cxnSp>
        <p:nvCxnSpPr>
          <p:cNvPr id="195" name="Google Shape;195;p1"/>
          <p:cNvCxnSpPr>
            <a:cxnSpLocks/>
          </p:cNvCxnSpPr>
          <p:nvPr/>
        </p:nvCxnSpPr>
        <p:spPr>
          <a:xfrm>
            <a:off x="7653867" y="3429000"/>
            <a:ext cx="3160889" cy="0"/>
          </a:xfrm>
          <a:prstGeom prst="straightConnector1">
            <a:avLst/>
          </a:prstGeom>
          <a:noFill/>
          <a:ln w="101600" cap="flat" cmpd="dbl">
            <a:solidFill>
              <a:srgbClr val="595959"/>
            </a:solidFill>
            <a:prstDash val="solid"/>
            <a:miter lim="800000"/>
            <a:headEnd type="none" w="sm" len="sm"/>
            <a:tailEnd type="none" w="sm" len="sm"/>
          </a:ln>
        </p:spPr>
      </p:cxnSp>
      <p:cxnSp>
        <p:nvCxnSpPr>
          <p:cNvPr id="196" name="Google Shape;196;p1"/>
          <p:cNvCxnSpPr/>
          <p:nvPr/>
        </p:nvCxnSpPr>
        <p:spPr>
          <a:xfrm>
            <a:off x="1114009" y="4201833"/>
            <a:ext cx="3400425" cy="0"/>
          </a:xfrm>
          <a:prstGeom prst="straightConnector1">
            <a:avLst/>
          </a:prstGeom>
          <a:noFill/>
          <a:ln w="22225" cap="flat" cmpd="sng">
            <a:solidFill>
              <a:srgbClr val="D9D9D9"/>
            </a:solidFill>
            <a:prstDash val="solid"/>
            <a:miter lim="800000"/>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10"/>
          <p:cNvSpPr txBox="1">
            <a:spLocks noGrp="1"/>
          </p:cNvSpPr>
          <p:nvPr>
            <p:ph type="title"/>
          </p:nvPr>
        </p:nvSpPr>
        <p:spPr>
          <a:xfrm>
            <a:off x="5022166" y="6356"/>
            <a:ext cx="7102925" cy="1229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2000"/>
              <a:buNone/>
            </a:pPr>
            <a:r>
              <a:rPr lang="en-US" sz="2000" b="1" dirty="0">
                <a:solidFill>
                  <a:schemeClr val="bg1"/>
                </a:solidFill>
              </a:rPr>
              <a:t>Dec 2021: </a:t>
            </a:r>
            <a:r>
              <a:rPr lang="en-US" sz="2000" b="1" dirty="0">
                <a:solidFill>
                  <a:srgbClr val="FFFF00"/>
                </a:solidFill>
              </a:rPr>
              <a:t>Naturally Occurring Asbestos </a:t>
            </a:r>
            <a:r>
              <a:rPr lang="en-US" sz="2000" b="1" dirty="0">
                <a:solidFill>
                  <a:schemeClr val="bg1"/>
                </a:solidFill>
              </a:rPr>
              <a:t>(NOA) Report</a:t>
            </a:r>
            <a:br>
              <a:rPr lang="en-US" sz="2000" b="1" dirty="0">
                <a:solidFill>
                  <a:schemeClr val="bg1"/>
                </a:solidFill>
              </a:rPr>
            </a:br>
            <a:r>
              <a:rPr lang="en-US" sz="2000" b="1" dirty="0">
                <a:solidFill>
                  <a:schemeClr val="bg1"/>
                </a:solidFill>
              </a:rPr>
              <a:t>2021 </a:t>
            </a:r>
            <a:r>
              <a:rPr lang="ja-JP" altLang="en-US" sz="2000" b="1" dirty="0">
                <a:solidFill>
                  <a:schemeClr val="bg1"/>
                </a:solidFill>
              </a:rPr>
              <a:t>年 </a:t>
            </a:r>
            <a:r>
              <a:rPr lang="en-US" altLang="ja-JP" sz="2000" b="1" dirty="0">
                <a:solidFill>
                  <a:schemeClr val="bg1"/>
                </a:solidFill>
              </a:rPr>
              <a:t>12 </a:t>
            </a:r>
            <a:r>
              <a:rPr lang="ja-JP" altLang="en-US" sz="2000" b="1" dirty="0">
                <a:solidFill>
                  <a:schemeClr val="bg1"/>
                </a:solidFill>
              </a:rPr>
              <a:t>月</a:t>
            </a:r>
            <a:r>
              <a:rPr lang="en-US" altLang="ja-JP" sz="2000" b="1" dirty="0">
                <a:solidFill>
                  <a:schemeClr val="bg1"/>
                </a:solidFill>
              </a:rPr>
              <a:t>: </a:t>
            </a:r>
            <a:r>
              <a:rPr lang="ja-JP" altLang="en-US" sz="2000" b="1" dirty="0">
                <a:solidFill>
                  <a:srgbClr val="FFFF00"/>
                </a:solidFill>
              </a:rPr>
              <a:t>天然石棉 </a:t>
            </a:r>
            <a:r>
              <a:rPr lang="en-US" altLang="ja-JP" sz="2000" b="1" dirty="0">
                <a:solidFill>
                  <a:schemeClr val="bg1"/>
                </a:solidFill>
              </a:rPr>
              <a:t>(</a:t>
            </a:r>
            <a:r>
              <a:rPr lang="en-US" sz="2000" b="1" dirty="0">
                <a:solidFill>
                  <a:schemeClr val="bg1"/>
                </a:solidFill>
              </a:rPr>
              <a:t>NOA) </a:t>
            </a:r>
            <a:r>
              <a:rPr lang="ja-JP" altLang="en-US" sz="2000" b="1" dirty="0">
                <a:solidFill>
                  <a:schemeClr val="bg1"/>
                </a:solidFill>
              </a:rPr>
              <a:t>報告  </a:t>
            </a:r>
            <a:br>
              <a:rPr lang="ja-JP" altLang="en-US" sz="2000" b="1" dirty="0">
                <a:solidFill>
                  <a:schemeClr val="bg1"/>
                </a:solidFill>
              </a:rPr>
            </a:br>
            <a:r>
              <a:rPr lang="en-US" sz="2000" b="1" i="1" dirty="0" err="1">
                <a:solidFill>
                  <a:schemeClr val="bg1"/>
                </a:solidFill>
              </a:rPr>
              <a:t>Dic</a:t>
            </a:r>
            <a:r>
              <a:rPr lang="en-US" sz="2000" b="1" i="1" dirty="0">
                <a:solidFill>
                  <a:schemeClr val="bg1"/>
                </a:solidFill>
              </a:rPr>
              <a:t> del 2021: Informe de </a:t>
            </a:r>
            <a:r>
              <a:rPr lang="en-US" sz="2000" b="1" i="1" dirty="0">
                <a:solidFill>
                  <a:srgbClr val="FFFF00"/>
                </a:solidFill>
              </a:rPr>
              <a:t>Asbestos</a:t>
            </a:r>
            <a:br>
              <a:rPr lang="en-US" sz="2000" b="1" i="1" dirty="0">
                <a:solidFill>
                  <a:srgbClr val="FFFF00"/>
                </a:solidFill>
              </a:rPr>
            </a:br>
            <a:r>
              <a:rPr lang="en-US" sz="2000" b="1" i="1" dirty="0">
                <a:solidFill>
                  <a:srgbClr val="FFFF00"/>
                </a:solidFill>
              </a:rPr>
              <a:t>que </a:t>
            </a:r>
            <a:r>
              <a:rPr lang="en-US" sz="2000" b="1" i="1" dirty="0" err="1">
                <a:solidFill>
                  <a:srgbClr val="FFFF00"/>
                </a:solidFill>
              </a:rPr>
              <a:t>Ocurre</a:t>
            </a:r>
            <a:r>
              <a:rPr lang="en-US" sz="2000" b="1" i="1" dirty="0">
                <a:solidFill>
                  <a:srgbClr val="FFFF00"/>
                </a:solidFill>
              </a:rPr>
              <a:t> </a:t>
            </a:r>
            <a:r>
              <a:rPr lang="en-US" sz="2000" b="1" i="1" dirty="0" err="1">
                <a:solidFill>
                  <a:srgbClr val="FFFF00"/>
                </a:solidFill>
              </a:rPr>
              <a:t>Naturalmente</a:t>
            </a:r>
            <a:r>
              <a:rPr lang="en-US" sz="2000" b="1" i="1" dirty="0">
                <a:solidFill>
                  <a:srgbClr val="FFFF00"/>
                </a:solidFill>
              </a:rPr>
              <a:t> </a:t>
            </a:r>
            <a:r>
              <a:rPr lang="en-US" sz="2000" b="1" i="1" dirty="0">
                <a:solidFill>
                  <a:schemeClr val="bg1"/>
                </a:solidFill>
              </a:rPr>
              <a:t>(NOA)</a:t>
            </a:r>
            <a:endParaRPr sz="2000" b="1" i="1" dirty="0">
              <a:solidFill>
                <a:schemeClr val="bg1"/>
              </a:solidFill>
            </a:endParaRPr>
          </a:p>
        </p:txBody>
      </p:sp>
      <p:sp>
        <p:nvSpPr>
          <p:cNvPr id="447" name="Google Shape;447;p10"/>
          <p:cNvSpPr txBox="1">
            <a:spLocks noGrp="1"/>
          </p:cNvSpPr>
          <p:nvPr>
            <p:ph type="body" idx="1"/>
          </p:nvPr>
        </p:nvSpPr>
        <p:spPr>
          <a:xfrm>
            <a:off x="5258859" y="2234888"/>
            <a:ext cx="6121500" cy="44451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chemeClr val="lt1"/>
              </a:buClr>
              <a:buSzPts val="4800"/>
              <a:buFont typeface="Arial"/>
              <a:buChar char="•"/>
            </a:pPr>
            <a:r>
              <a:rPr lang="en-US" sz="4800" dirty="0"/>
              <a:t>No Exceedances</a:t>
            </a:r>
            <a:endParaRPr sz="4800" dirty="0"/>
          </a:p>
          <a:p>
            <a:pPr marL="285750" lvl="0" indent="0" algn="l" rtl="0">
              <a:lnSpc>
                <a:spcPct val="90000"/>
              </a:lnSpc>
              <a:spcBef>
                <a:spcPts val="0"/>
              </a:spcBef>
              <a:spcAft>
                <a:spcPts val="0"/>
              </a:spcAft>
              <a:buSzPts val="1600"/>
              <a:buNone/>
            </a:pPr>
            <a:r>
              <a:rPr lang="en-US" sz="4800" dirty="0" err="1"/>
              <a:t>沒有超標</a:t>
            </a:r>
            <a:endParaRPr sz="4800" dirty="0"/>
          </a:p>
          <a:p>
            <a:pPr marL="285750" lvl="0" indent="0" algn="l" rtl="0">
              <a:lnSpc>
                <a:spcPct val="90000"/>
              </a:lnSpc>
              <a:spcBef>
                <a:spcPts val="0"/>
              </a:spcBef>
              <a:spcAft>
                <a:spcPts val="0"/>
              </a:spcAft>
              <a:buSzPts val="1600"/>
              <a:buNone/>
            </a:pPr>
            <a:r>
              <a:rPr lang="en-US" sz="4800" i="1" dirty="0"/>
              <a:t>No se </a:t>
            </a:r>
            <a:r>
              <a:rPr lang="en-US" sz="4800" i="1" dirty="0" err="1"/>
              <a:t>superaron</a:t>
            </a:r>
            <a:r>
              <a:rPr lang="en-US" sz="4800" i="1" dirty="0"/>
              <a:t> los </a:t>
            </a:r>
            <a:r>
              <a:rPr lang="en-US" sz="4800" i="1" dirty="0" err="1"/>
              <a:t>niveles</a:t>
            </a:r>
            <a:r>
              <a:rPr lang="en-US" sz="4800" i="1" dirty="0"/>
              <a:t> </a:t>
            </a:r>
            <a:r>
              <a:rPr lang="en-US" sz="4800" i="1" dirty="0" err="1"/>
              <a:t>aceptables</a:t>
            </a:r>
            <a:endParaRPr sz="4800" i="1" dirty="0"/>
          </a:p>
        </p:txBody>
      </p:sp>
      <p:pic>
        <p:nvPicPr>
          <p:cNvPr id="448" name="Google Shape;448;p10" descr="Star-shaped glitter"/>
          <p:cNvPicPr preferRelativeResize="0"/>
          <p:nvPr/>
        </p:nvPicPr>
        <p:blipFill rotWithShape="1">
          <a:blip r:embed="rId3">
            <a:alphaModFix/>
          </a:blip>
          <a:srcRect/>
          <a:stretch/>
        </p:blipFill>
        <p:spPr>
          <a:xfrm flipH="1">
            <a:off x="9557143" y="621056"/>
            <a:ext cx="2369313" cy="1579542"/>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graphicFrame>
        <p:nvGraphicFramePr>
          <p:cNvPr id="7" name="Google Shape;418;p6">
            <a:extLst>
              <a:ext uri="{FF2B5EF4-FFF2-40B4-BE49-F238E27FC236}">
                <a16:creationId xmlns:a16="http://schemas.microsoft.com/office/drawing/2014/main" id="{9CB0649C-CC1D-4665-8E76-E02B32F38529}"/>
              </a:ext>
            </a:extLst>
          </p:cNvPr>
          <p:cNvGraphicFramePr/>
          <p:nvPr>
            <p:extLst>
              <p:ext uri="{D42A27DB-BD31-4B8C-83A1-F6EECF244321}">
                <p14:modId xmlns:p14="http://schemas.microsoft.com/office/powerpoint/2010/main" val="3975160871"/>
              </p:ext>
            </p:extLst>
          </p:nvPr>
        </p:nvGraphicFramePr>
        <p:xfrm>
          <a:off x="402704" y="188773"/>
          <a:ext cx="4310852" cy="6259122"/>
        </p:xfrm>
        <a:graphic>
          <a:graphicData uri="http://schemas.openxmlformats.org/drawingml/2006/table">
            <a:tbl>
              <a:tblPr>
                <a:noFill/>
              </a:tblPr>
              <a:tblGrid>
                <a:gridCol w="808229">
                  <a:extLst>
                    <a:ext uri="{9D8B030D-6E8A-4147-A177-3AD203B41FA5}">
                      <a16:colId xmlns:a16="http://schemas.microsoft.com/office/drawing/2014/main" val="20000"/>
                    </a:ext>
                  </a:extLst>
                </a:gridCol>
                <a:gridCol w="1080884">
                  <a:extLst>
                    <a:ext uri="{9D8B030D-6E8A-4147-A177-3AD203B41FA5}">
                      <a16:colId xmlns:a16="http://schemas.microsoft.com/office/drawing/2014/main" val="20001"/>
                    </a:ext>
                  </a:extLst>
                </a:gridCol>
                <a:gridCol w="1162181">
                  <a:extLst>
                    <a:ext uri="{9D8B030D-6E8A-4147-A177-3AD203B41FA5}">
                      <a16:colId xmlns:a16="http://schemas.microsoft.com/office/drawing/2014/main" val="20002"/>
                    </a:ext>
                  </a:extLst>
                </a:gridCol>
                <a:gridCol w="1259558">
                  <a:extLst>
                    <a:ext uri="{9D8B030D-6E8A-4147-A177-3AD203B41FA5}">
                      <a16:colId xmlns:a16="http://schemas.microsoft.com/office/drawing/2014/main" val="20003"/>
                    </a:ext>
                  </a:extLst>
                </a:gridCol>
              </a:tblGrid>
              <a:tr h="0">
                <a:tc rowSpan="2">
                  <a:txBody>
                    <a:bodyPr/>
                    <a:lstStyle/>
                    <a:p>
                      <a:pPr marL="0" marR="0" lvl="0" indent="0" algn="ctr" rtl="0">
                        <a:lnSpc>
                          <a:spcPct val="70000"/>
                        </a:lnSpc>
                        <a:spcBef>
                          <a:spcPts val="0"/>
                        </a:spcBef>
                        <a:spcAft>
                          <a:spcPts val="0"/>
                        </a:spcAft>
                        <a:buClr>
                          <a:schemeClr val="dk1"/>
                        </a:buClr>
                        <a:buSzPts val="1400"/>
                        <a:buFont typeface="Arial"/>
                        <a:buNone/>
                      </a:pPr>
                      <a:r>
                        <a:rPr lang="en-US" sz="1000" b="1" u="none" strike="noStrike" cap="none" dirty="0">
                          <a:solidFill>
                            <a:schemeClr val="dk2"/>
                          </a:solidFill>
                        </a:rPr>
                        <a:t>Date </a:t>
                      </a:r>
                      <a:endParaRPr sz="1000" u="none" strike="noStrike" cap="none" dirty="0">
                        <a:solidFill>
                          <a:schemeClr val="dk2"/>
                        </a:solidFill>
                      </a:endParaRPr>
                    </a:p>
                    <a:p>
                      <a:pPr marL="0" marR="0" lvl="0" indent="0" algn="ctr" rtl="0">
                        <a:lnSpc>
                          <a:spcPct val="70000"/>
                        </a:lnSpc>
                        <a:spcBef>
                          <a:spcPts val="0"/>
                        </a:spcBef>
                        <a:spcAft>
                          <a:spcPts val="0"/>
                        </a:spcAft>
                        <a:buClr>
                          <a:schemeClr val="dk1"/>
                        </a:buClr>
                        <a:buSzPts val="1400"/>
                        <a:buFont typeface="Arial"/>
                        <a:buNone/>
                      </a:pPr>
                      <a:r>
                        <a:rPr lang="en-US" sz="1000" b="1" u="none" strike="noStrike" cap="none" dirty="0" err="1">
                          <a:solidFill>
                            <a:schemeClr val="dk2"/>
                          </a:solidFill>
                        </a:rPr>
                        <a:t>日期</a:t>
                      </a:r>
                      <a:endParaRPr sz="1000" u="none" strike="noStrike" cap="none" dirty="0">
                        <a:solidFill>
                          <a:schemeClr val="dk2"/>
                        </a:solidFill>
                      </a:endParaRPr>
                    </a:p>
                    <a:p>
                      <a:pPr marL="0" marR="0" lvl="0" indent="0" algn="ctr" rtl="0">
                        <a:lnSpc>
                          <a:spcPct val="70000"/>
                        </a:lnSpc>
                        <a:spcBef>
                          <a:spcPts val="0"/>
                        </a:spcBef>
                        <a:spcAft>
                          <a:spcPts val="0"/>
                        </a:spcAft>
                        <a:buClr>
                          <a:schemeClr val="dk1"/>
                        </a:buClr>
                        <a:buSzPts val="1400"/>
                        <a:buFont typeface="Arial"/>
                        <a:buNone/>
                      </a:pPr>
                      <a:r>
                        <a:rPr lang="en-US" sz="1000" b="1" i="1" u="none" strike="noStrike" cap="none" dirty="0" err="1">
                          <a:solidFill>
                            <a:schemeClr val="dk2"/>
                          </a:solidFill>
                        </a:rPr>
                        <a:t>Fecha</a:t>
                      </a:r>
                      <a:endParaRPr sz="1000" b="1" i="1" u="none" strike="noStrike" cap="none" dirty="0">
                        <a:solidFill>
                          <a:schemeClr val="dk2"/>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chemeClr val="dk1"/>
                        </a:buClr>
                        <a:buSzPts val="1400"/>
                        <a:buFont typeface="Arial"/>
                        <a:buNone/>
                      </a:pPr>
                      <a:r>
                        <a:rPr lang="en-US" sz="1000" b="1" u="none" strike="noStrike" cap="none" dirty="0">
                          <a:solidFill>
                            <a:schemeClr val="dk2"/>
                          </a:solidFill>
                        </a:rPr>
                        <a:t>Monitor 1</a:t>
                      </a:r>
                      <a:endParaRPr sz="1000" b="1" u="none" strike="noStrike" cap="none" dirty="0">
                        <a:solidFill>
                          <a:schemeClr val="dk2"/>
                        </a:solidFill>
                      </a:endParaRPr>
                    </a:p>
                    <a:p>
                      <a:pPr marL="0" marR="0" lvl="0" indent="0" algn="l" rtl="0">
                        <a:lnSpc>
                          <a:spcPct val="70000"/>
                        </a:lnSpc>
                        <a:spcBef>
                          <a:spcPts val="0"/>
                        </a:spcBef>
                        <a:spcAft>
                          <a:spcPts val="0"/>
                        </a:spcAft>
                        <a:buClr>
                          <a:schemeClr val="dk1"/>
                        </a:buClr>
                        <a:buSzPts val="1400"/>
                        <a:buFont typeface="Arial"/>
                        <a:buNone/>
                      </a:pPr>
                      <a:r>
                        <a:rPr lang="en-US" sz="1000" b="1" u="none" strike="noStrike" cap="none" dirty="0">
                          <a:solidFill>
                            <a:schemeClr val="dk2"/>
                          </a:solidFill>
                        </a:rPr>
                        <a:t>Downwind</a:t>
                      </a:r>
                    </a:p>
                    <a:p>
                      <a:pPr marL="0" marR="0" lvl="0" indent="0" algn="l" rtl="0">
                        <a:lnSpc>
                          <a:spcPct val="70000"/>
                        </a:lnSpc>
                        <a:spcBef>
                          <a:spcPts val="0"/>
                        </a:spcBef>
                        <a:spcAft>
                          <a:spcPts val="0"/>
                        </a:spcAft>
                        <a:buClr>
                          <a:schemeClr val="dk1"/>
                        </a:buClr>
                        <a:buSzPts val="1400"/>
                        <a:buFont typeface="Arial"/>
                        <a:buNone/>
                      </a:pPr>
                      <a:r>
                        <a:rPr lang="ja-JP" altLang="en-US" sz="1000" b="1" u="none" strike="noStrike" cap="none" dirty="0">
                          <a:solidFill>
                            <a:schemeClr val="dk2"/>
                          </a:solidFill>
                        </a:rPr>
                        <a:t>監視器 </a:t>
                      </a:r>
                      <a:r>
                        <a:rPr lang="en-US" altLang="ja-JP" sz="1000" b="1" u="none" strike="noStrike" cap="none" dirty="0">
                          <a:solidFill>
                            <a:schemeClr val="dk2"/>
                          </a:solidFill>
                        </a:rPr>
                        <a:t>1 </a:t>
                      </a:r>
                      <a:r>
                        <a:rPr lang="ja-JP" altLang="en-US" sz="1000" b="1" u="none" strike="noStrike" cap="none" dirty="0">
                          <a:solidFill>
                            <a:schemeClr val="dk2"/>
                          </a:solidFill>
                        </a:rPr>
                        <a:t>順風 </a:t>
                      </a:r>
                      <a:r>
                        <a:rPr lang="en-US" sz="1000" b="1" i="1" u="none" strike="noStrike" cap="none" dirty="0" err="1">
                          <a:solidFill>
                            <a:schemeClr val="dk2"/>
                          </a:solidFill>
                        </a:rPr>
                        <a:t>Viento</a:t>
                      </a:r>
                      <a:r>
                        <a:rPr lang="en-US" sz="1000" b="1" i="1" u="none" strike="noStrike" cap="none" dirty="0">
                          <a:solidFill>
                            <a:schemeClr val="dk2"/>
                          </a:solidFill>
                        </a:rPr>
                        <a:t> a favor</a:t>
                      </a: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chemeClr val="dk1"/>
                        </a:buClr>
                        <a:buSzPts val="1400"/>
                        <a:buFont typeface="Arial"/>
                        <a:buNone/>
                      </a:pPr>
                      <a:r>
                        <a:rPr lang="en-US" sz="1000" b="1" u="none" strike="noStrike" cap="none" dirty="0">
                          <a:solidFill>
                            <a:schemeClr val="dk2"/>
                          </a:solidFill>
                        </a:rPr>
                        <a:t>Monitor 2</a:t>
                      </a:r>
                      <a:endParaRPr sz="1000" u="none" strike="noStrike" cap="none" dirty="0">
                        <a:solidFill>
                          <a:schemeClr val="dk2"/>
                        </a:solidFill>
                      </a:endParaRPr>
                    </a:p>
                    <a:p>
                      <a:pPr marL="0" marR="0" lvl="0" indent="0" algn="l" rtl="0">
                        <a:lnSpc>
                          <a:spcPct val="70000"/>
                        </a:lnSpc>
                        <a:spcBef>
                          <a:spcPts val="0"/>
                        </a:spcBef>
                        <a:spcAft>
                          <a:spcPts val="0"/>
                        </a:spcAft>
                        <a:buClr>
                          <a:schemeClr val="dk1"/>
                        </a:buClr>
                        <a:buSzPts val="1400"/>
                        <a:buFont typeface="Arial"/>
                        <a:buNone/>
                      </a:pPr>
                      <a:r>
                        <a:rPr lang="en-US" sz="1000" b="1" u="none" strike="noStrike" cap="none" dirty="0">
                          <a:solidFill>
                            <a:schemeClr val="dk2"/>
                          </a:solidFill>
                        </a:rPr>
                        <a:t>Crosswind</a:t>
                      </a:r>
                    </a:p>
                    <a:p>
                      <a:pPr marL="0" marR="0" lvl="0" indent="0" algn="l" rtl="0">
                        <a:lnSpc>
                          <a:spcPct val="70000"/>
                        </a:lnSpc>
                        <a:spcBef>
                          <a:spcPts val="0"/>
                        </a:spcBef>
                        <a:spcAft>
                          <a:spcPts val="0"/>
                        </a:spcAft>
                        <a:buClr>
                          <a:schemeClr val="dk1"/>
                        </a:buClr>
                        <a:buSzPts val="1400"/>
                        <a:buFont typeface="Arial"/>
                        <a:buNone/>
                      </a:pPr>
                      <a:r>
                        <a:rPr lang="ja-JP" altLang="en-US" sz="1000" b="1" u="none" strike="noStrike" cap="none" dirty="0">
                          <a:solidFill>
                            <a:schemeClr val="dk2"/>
                          </a:solidFill>
                        </a:rPr>
                        <a:t>監視器 </a:t>
                      </a:r>
                      <a:r>
                        <a:rPr lang="en-US" altLang="ja-JP" sz="1000" b="1" u="none" strike="noStrike" cap="none" dirty="0">
                          <a:solidFill>
                            <a:schemeClr val="dk2"/>
                          </a:solidFill>
                        </a:rPr>
                        <a:t>2 </a:t>
                      </a:r>
                      <a:r>
                        <a:rPr lang="ja-JP" altLang="en-US" sz="1000" b="1" u="none" strike="noStrike" cap="none" dirty="0">
                          <a:solidFill>
                            <a:schemeClr val="dk2"/>
                          </a:solidFill>
                        </a:rPr>
                        <a:t>側風 </a:t>
                      </a:r>
                      <a:r>
                        <a:rPr lang="en-US" sz="1000" b="1" i="1" u="none" strike="noStrike" cap="none" dirty="0" err="1">
                          <a:solidFill>
                            <a:schemeClr val="dk2"/>
                          </a:solidFill>
                        </a:rPr>
                        <a:t>Viento</a:t>
                      </a:r>
                      <a:r>
                        <a:rPr lang="en-US" sz="1000" b="1" i="1" u="none" strike="noStrike" cap="none" dirty="0">
                          <a:solidFill>
                            <a:schemeClr val="dk2"/>
                          </a:solidFill>
                        </a:rPr>
                        <a:t> cruzado</a:t>
                      </a: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chemeClr val="dk1"/>
                        </a:buClr>
                        <a:buSzPts val="1400"/>
                        <a:buFont typeface="Arial"/>
                        <a:buNone/>
                      </a:pPr>
                      <a:r>
                        <a:rPr lang="en-US" sz="1000" b="1" u="none" strike="noStrike" cap="none" dirty="0">
                          <a:solidFill>
                            <a:schemeClr val="dk2"/>
                          </a:solidFill>
                        </a:rPr>
                        <a:t>Monitor 3</a:t>
                      </a:r>
                      <a:endParaRPr sz="1000" u="none" strike="noStrike" cap="none" dirty="0">
                        <a:solidFill>
                          <a:schemeClr val="dk2"/>
                        </a:solidFill>
                      </a:endParaRPr>
                    </a:p>
                    <a:p>
                      <a:pPr marL="0" marR="0" lvl="0" indent="0" algn="l" rtl="0">
                        <a:lnSpc>
                          <a:spcPct val="70000"/>
                        </a:lnSpc>
                        <a:spcBef>
                          <a:spcPts val="0"/>
                        </a:spcBef>
                        <a:spcAft>
                          <a:spcPts val="0"/>
                        </a:spcAft>
                        <a:buClr>
                          <a:schemeClr val="dk1"/>
                        </a:buClr>
                        <a:buSzPts val="1400"/>
                        <a:buFont typeface="Arial"/>
                        <a:buNone/>
                      </a:pPr>
                      <a:r>
                        <a:rPr lang="en-US" sz="1000" b="1" u="none" strike="noStrike" cap="none" dirty="0">
                          <a:solidFill>
                            <a:schemeClr val="dk2"/>
                          </a:solidFill>
                        </a:rPr>
                        <a:t>Upwind </a:t>
                      </a:r>
                    </a:p>
                    <a:p>
                      <a:pPr marL="0" marR="0" lvl="0" indent="0" algn="l" rtl="0">
                        <a:lnSpc>
                          <a:spcPct val="70000"/>
                        </a:lnSpc>
                        <a:spcBef>
                          <a:spcPts val="0"/>
                        </a:spcBef>
                        <a:spcAft>
                          <a:spcPts val="0"/>
                        </a:spcAft>
                        <a:buClr>
                          <a:schemeClr val="dk1"/>
                        </a:buClr>
                        <a:buSzPts val="1400"/>
                        <a:buFont typeface="Arial"/>
                        <a:buNone/>
                      </a:pPr>
                      <a:r>
                        <a:rPr lang="ja-JP" altLang="en-US" sz="1000" b="1" u="none" strike="noStrike" cap="none" dirty="0">
                          <a:solidFill>
                            <a:schemeClr val="dk2"/>
                          </a:solidFill>
                        </a:rPr>
                        <a:t>監視器 </a:t>
                      </a:r>
                      <a:r>
                        <a:rPr lang="en-US" altLang="ja-JP" sz="1000" b="1" u="none" strike="noStrike" cap="none" dirty="0">
                          <a:solidFill>
                            <a:schemeClr val="dk2"/>
                          </a:solidFill>
                        </a:rPr>
                        <a:t>3 </a:t>
                      </a:r>
                      <a:r>
                        <a:rPr lang="ja-JP" altLang="en-US" sz="1000" b="1" u="none" strike="noStrike" cap="none" dirty="0">
                          <a:solidFill>
                            <a:schemeClr val="dk2"/>
                          </a:solidFill>
                        </a:rPr>
                        <a:t>逆風</a:t>
                      </a:r>
                      <a:r>
                        <a:rPr lang="en-US" sz="1000" b="1" i="1" u="none" strike="noStrike" cap="none" dirty="0" err="1">
                          <a:solidFill>
                            <a:schemeClr val="dk2"/>
                          </a:solidFill>
                        </a:rPr>
                        <a:t>Viento</a:t>
                      </a:r>
                      <a:r>
                        <a:rPr lang="en-US" sz="1000" b="1" i="1" u="none" strike="noStrike" cap="none" dirty="0">
                          <a:solidFill>
                            <a:schemeClr val="dk2"/>
                          </a:solidFill>
                        </a:rPr>
                        <a:t> </a:t>
                      </a:r>
                      <a:r>
                        <a:rPr lang="en-US" sz="1000" b="1" i="1" u="none" strike="noStrike" cap="none" dirty="0" err="1">
                          <a:solidFill>
                            <a:schemeClr val="dk2"/>
                          </a:solidFill>
                        </a:rPr>
                        <a:t>en</a:t>
                      </a:r>
                      <a:r>
                        <a:rPr lang="en-US" sz="1000" b="1" i="1" u="none" strike="noStrike" cap="none" dirty="0">
                          <a:solidFill>
                            <a:schemeClr val="dk2"/>
                          </a:solidFill>
                        </a:rPr>
                        <a:t> contra</a:t>
                      </a: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0">
                <a:tc vMerge="1">
                  <a:txBody>
                    <a:bodyPr/>
                    <a:lstStyle/>
                    <a:p>
                      <a:endParaRPr lang="en-US"/>
                    </a:p>
                  </a:txBody>
                  <a:tcPr/>
                </a:tc>
                <a:tc>
                  <a:txBody>
                    <a:bodyPr/>
                    <a:lstStyle/>
                    <a:p>
                      <a:pPr marL="0" marR="0" lvl="0" indent="0" algn="ctr" rtl="0">
                        <a:lnSpc>
                          <a:spcPct val="20000"/>
                        </a:lnSpc>
                        <a:spcBef>
                          <a:spcPts val="0"/>
                        </a:spcBef>
                        <a:spcAft>
                          <a:spcPts val="0"/>
                        </a:spcAft>
                        <a:buClr>
                          <a:schemeClr val="dk1"/>
                        </a:buClr>
                        <a:buSzPts val="1400"/>
                        <a:buFont typeface="Arial"/>
                        <a:buNone/>
                      </a:pPr>
                      <a:r>
                        <a:rPr lang="en-US" sz="1000" u="none" strike="noStrike" cap="none" dirty="0">
                          <a:solidFill>
                            <a:schemeClr val="dk2"/>
                          </a:solidFill>
                        </a:rPr>
                        <a:t>str/cc</a:t>
                      </a:r>
                      <a:endParaRPr sz="1000" u="none" strike="noStrike" cap="none" dirty="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tc>
                  <a:txBody>
                    <a:bodyPr/>
                    <a:lstStyle/>
                    <a:p>
                      <a:pPr marL="0" marR="0" lvl="0" indent="0" algn="ctr" rtl="0">
                        <a:lnSpc>
                          <a:spcPct val="20000"/>
                        </a:lnSpc>
                        <a:spcBef>
                          <a:spcPts val="0"/>
                        </a:spcBef>
                        <a:spcAft>
                          <a:spcPts val="0"/>
                        </a:spcAft>
                        <a:buClr>
                          <a:schemeClr val="dk1"/>
                        </a:buClr>
                        <a:buSzPts val="1400"/>
                        <a:buFont typeface="Arial"/>
                        <a:buNone/>
                      </a:pPr>
                      <a:r>
                        <a:rPr lang="en-US" sz="1000" u="none" strike="noStrike" cap="none" dirty="0">
                          <a:solidFill>
                            <a:schemeClr val="dk2"/>
                          </a:solidFill>
                        </a:rPr>
                        <a:t>str/cc</a:t>
                      </a:r>
                      <a:endParaRPr sz="1000" u="none" strike="noStrike" cap="none" dirty="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tc>
                  <a:txBody>
                    <a:bodyPr/>
                    <a:lstStyle/>
                    <a:p>
                      <a:pPr marL="0" marR="0" lvl="0" indent="0" algn="ctr" rtl="0">
                        <a:lnSpc>
                          <a:spcPct val="20000"/>
                        </a:lnSpc>
                        <a:spcBef>
                          <a:spcPts val="0"/>
                        </a:spcBef>
                        <a:spcAft>
                          <a:spcPts val="0"/>
                        </a:spcAft>
                        <a:buClr>
                          <a:schemeClr val="dk1"/>
                        </a:buClr>
                        <a:buSzPts val="1400"/>
                        <a:buFont typeface="Arial"/>
                        <a:buNone/>
                      </a:pPr>
                      <a:r>
                        <a:rPr lang="en-US" sz="1000" u="none" strike="noStrike" cap="none" dirty="0">
                          <a:solidFill>
                            <a:schemeClr val="dk2"/>
                          </a:solidFill>
                        </a:rPr>
                        <a:t>str/cc</a:t>
                      </a:r>
                      <a:endParaRPr sz="1000" u="none" strike="noStrike" cap="none" dirty="0">
                        <a:solidFill>
                          <a:schemeClr val="dk2"/>
                        </a:solidFill>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0">
                <a:tc>
                  <a:txBody>
                    <a:bodyPr/>
                    <a:lstStyle/>
                    <a:p>
                      <a:pPr marL="0" marR="0" lvl="0" indent="0" algn="l" rtl="0">
                        <a:lnSpc>
                          <a:spcPct val="30000"/>
                        </a:lnSpc>
                        <a:spcBef>
                          <a:spcPts val="0"/>
                        </a:spcBef>
                        <a:spcAft>
                          <a:spcPts val="0"/>
                        </a:spcAft>
                        <a:buClr>
                          <a:schemeClr val="dk1"/>
                        </a:buClr>
                        <a:buSzPts val="1400"/>
                        <a:buFont typeface="Arial"/>
                        <a:buNone/>
                      </a:pPr>
                      <a:r>
                        <a:rPr lang="en-US" sz="1000" b="1" u="none" strike="noStrike" cap="none" dirty="0">
                          <a:solidFill>
                            <a:schemeClr val="dk2"/>
                          </a:solidFill>
                        </a:rPr>
                        <a:t>12/1/21</a:t>
                      </a:r>
                      <a:endParaRPr sz="1000" b="1" u="none" strike="noStrike" cap="none" dirty="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&lt;0.0005</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&lt;0.0009</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&lt;0.0009</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3166403895"/>
                  </a:ext>
                </a:extLst>
              </a:tr>
              <a:tr h="0">
                <a:tc>
                  <a:txBody>
                    <a:bodyPr/>
                    <a:lstStyle/>
                    <a:p>
                      <a:pPr marL="0" marR="0" lvl="0" indent="0" algn="l" rtl="0">
                        <a:lnSpc>
                          <a:spcPct val="30000"/>
                        </a:lnSpc>
                        <a:spcBef>
                          <a:spcPts val="0"/>
                        </a:spcBef>
                        <a:spcAft>
                          <a:spcPts val="0"/>
                        </a:spcAft>
                        <a:buClr>
                          <a:schemeClr val="dk1"/>
                        </a:buClr>
                        <a:buSzPts val="1400"/>
                        <a:buFont typeface="Arial"/>
                        <a:buNone/>
                      </a:pPr>
                      <a:r>
                        <a:rPr lang="en-US" sz="1000" b="1" u="none" strike="noStrike" cap="none" dirty="0">
                          <a:solidFill>
                            <a:schemeClr val="dk2"/>
                          </a:solidFill>
                        </a:rPr>
                        <a:t>12/2/21</a:t>
                      </a:r>
                      <a:endParaRPr sz="1000" b="1" u="none" strike="noStrike" cap="none" dirty="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0.001</a:t>
                      </a:r>
                      <a:endParaRPr lang="en-US"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0.0046</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0.0005</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3330674627"/>
                  </a:ext>
                </a:extLst>
              </a:tr>
              <a:tr h="0">
                <a:tc>
                  <a:txBody>
                    <a:bodyPr/>
                    <a:lstStyle/>
                    <a:p>
                      <a:pPr marL="0" marR="0" lvl="0" indent="0" algn="l" rtl="0">
                        <a:lnSpc>
                          <a:spcPct val="30000"/>
                        </a:lnSpc>
                        <a:spcBef>
                          <a:spcPts val="0"/>
                        </a:spcBef>
                        <a:spcAft>
                          <a:spcPts val="0"/>
                        </a:spcAft>
                        <a:buClr>
                          <a:schemeClr val="dk1"/>
                        </a:buClr>
                        <a:buSzPts val="1400"/>
                        <a:buFont typeface="Arial"/>
                        <a:buNone/>
                      </a:pPr>
                      <a:r>
                        <a:rPr lang="en-US" sz="1000" b="1" u="none" strike="noStrike" cap="none" dirty="0">
                          <a:solidFill>
                            <a:schemeClr val="dk2"/>
                          </a:solidFill>
                        </a:rPr>
                        <a:t>12/3/21</a:t>
                      </a:r>
                      <a:endParaRPr sz="1000" u="none" strike="noStrike" cap="none" dirty="0"/>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&lt;0.0009</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&lt;0.001</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&lt;0.001</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2032353098"/>
                  </a:ext>
                </a:extLst>
              </a:tr>
              <a:tr h="0">
                <a:tc>
                  <a:txBody>
                    <a:bodyPr/>
                    <a:lstStyle/>
                    <a:p>
                      <a:pPr marL="0" marR="0" lvl="0" indent="0" algn="l" rtl="0">
                        <a:lnSpc>
                          <a:spcPct val="30000"/>
                        </a:lnSpc>
                        <a:spcBef>
                          <a:spcPts val="0"/>
                        </a:spcBef>
                        <a:spcAft>
                          <a:spcPts val="0"/>
                        </a:spcAft>
                        <a:buClr>
                          <a:schemeClr val="dk1"/>
                        </a:buClr>
                        <a:buSzPts val="1400"/>
                        <a:buFont typeface="Arial"/>
                        <a:buNone/>
                      </a:pPr>
                      <a:r>
                        <a:rPr lang="en-US" sz="1000" b="1" u="none" strike="noStrike" cap="none" dirty="0">
                          <a:solidFill>
                            <a:schemeClr val="dk2"/>
                          </a:solidFill>
                        </a:rPr>
                        <a:t>12/6/21</a:t>
                      </a:r>
                      <a:endParaRPr sz="1000" b="1" u="none" strike="noStrike" cap="none" dirty="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mn-lt"/>
                          <a:ea typeface="Arial"/>
                          <a:cs typeface="Arial"/>
                          <a:sym typeface="Arial"/>
                        </a:rPr>
                        <a:t>&lt;0.0009</a:t>
                      </a:r>
                      <a:endParaRPr lang="en-US"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0.0018</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&lt;0.0009</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693624908"/>
                  </a:ext>
                </a:extLst>
              </a:tr>
              <a:tr h="0">
                <a:tc>
                  <a:txBody>
                    <a:bodyPr/>
                    <a:lstStyle/>
                    <a:p>
                      <a:pPr marL="0" marR="0" lvl="0" indent="0" algn="l" rtl="0">
                        <a:lnSpc>
                          <a:spcPct val="30000"/>
                        </a:lnSpc>
                        <a:spcBef>
                          <a:spcPts val="0"/>
                        </a:spcBef>
                        <a:spcAft>
                          <a:spcPts val="0"/>
                        </a:spcAft>
                        <a:buClr>
                          <a:schemeClr val="dk1"/>
                        </a:buClr>
                        <a:buSzPts val="1400"/>
                        <a:buFont typeface="Arial"/>
                        <a:buNone/>
                      </a:pPr>
                      <a:r>
                        <a:rPr lang="en-US" sz="1000" b="1" u="none" strike="noStrike" cap="none" dirty="0">
                          <a:solidFill>
                            <a:schemeClr val="dk2"/>
                          </a:solidFill>
                        </a:rPr>
                        <a:t>12/7/21</a:t>
                      </a:r>
                      <a:endParaRPr sz="1000" b="1" u="none" strike="noStrike" cap="none" dirty="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0.0018</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&lt;0.0009</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&lt;0.0009</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2497126260"/>
                  </a:ext>
                </a:extLst>
              </a:tr>
              <a:tr h="0">
                <a:tc>
                  <a:txBody>
                    <a:bodyPr/>
                    <a:lstStyle/>
                    <a:p>
                      <a:pPr marL="0" marR="0" lvl="0" indent="0" algn="l" rtl="0">
                        <a:lnSpc>
                          <a:spcPct val="30000"/>
                        </a:lnSpc>
                        <a:spcBef>
                          <a:spcPts val="0"/>
                        </a:spcBef>
                        <a:spcAft>
                          <a:spcPts val="0"/>
                        </a:spcAft>
                        <a:buClr>
                          <a:schemeClr val="dk1"/>
                        </a:buClr>
                        <a:buSzPts val="1400"/>
                        <a:buFont typeface="Arial"/>
                        <a:buNone/>
                      </a:pPr>
                      <a:r>
                        <a:rPr lang="en-US" sz="1000" b="1" u="none" strike="noStrike" cap="none" dirty="0">
                          <a:solidFill>
                            <a:schemeClr val="dk2"/>
                          </a:solidFill>
                        </a:rPr>
                        <a:t>12/8/21</a:t>
                      </a:r>
                      <a:endParaRPr sz="1000" b="1" u="none" strike="noStrike" cap="none" dirty="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&lt;0.0009</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&lt;0.0009</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&lt;0.0009</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134825160"/>
                  </a:ext>
                </a:extLst>
              </a:tr>
              <a:tr h="0">
                <a:tc>
                  <a:txBody>
                    <a:bodyPr/>
                    <a:lstStyle/>
                    <a:p>
                      <a:pPr marL="0" marR="0" lvl="0" indent="0" algn="l" rtl="0">
                        <a:lnSpc>
                          <a:spcPct val="30000"/>
                        </a:lnSpc>
                        <a:spcBef>
                          <a:spcPts val="0"/>
                        </a:spcBef>
                        <a:spcAft>
                          <a:spcPts val="0"/>
                        </a:spcAft>
                        <a:buClr>
                          <a:schemeClr val="dk1"/>
                        </a:buClr>
                        <a:buSzPts val="1400"/>
                        <a:buFont typeface="Arial"/>
                        <a:buNone/>
                      </a:pPr>
                      <a:r>
                        <a:rPr lang="en-US" sz="1000" b="1" u="none" strike="noStrike" cap="none" dirty="0">
                          <a:solidFill>
                            <a:schemeClr val="dk2"/>
                          </a:solidFill>
                        </a:rPr>
                        <a:t>12/9/21</a:t>
                      </a:r>
                      <a:endParaRPr sz="1000" b="1" u="none" strike="noStrike" cap="none" dirty="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&lt;0.0009</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&lt;0.0009</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&lt;0.0009</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3726744576"/>
                  </a:ext>
                </a:extLst>
              </a:tr>
              <a:tr h="0">
                <a:tc>
                  <a:txBody>
                    <a:bodyPr/>
                    <a:lstStyle/>
                    <a:p>
                      <a:pPr marL="0" marR="0" lvl="0" indent="0" algn="l" rtl="0">
                        <a:lnSpc>
                          <a:spcPct val="30000"/>
                        </a:lnSpc>
                        <a:spcBef>
                          <a:spcPts val="0"/>
                        </a:spcBef>
                        <a:spcAft>
                          <a:spcPts val="0"/>
                        </a:spcAft>
                        <a:buClr>
                          <a:schemeClr val="dk1"/>
                        </a:buClr>
                        <a:buSzPts val="1400"/>
                        <a:buFont typeface="Arial"/>
                        <a:buNone/>
                      </a:pPr>
                      <a:r>
                        <a:rPr lang="en-US" sz="1000" b="1" u="none" strike="noStrike" cap="none" dirty="0">
                          <a:solidFill>
                            <a:schemeClr val="dk2"/>
                          </a:solidFill>
                        </a:rPr>
                        <a:t>12/10/21</a:t>
                      </a:r>
                      <a:endParaRPr sz="1000" b="1" u="none" strike="noStrike" cap="none" dirty="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&lt;0.0009</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&lt;0.0009</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&lt;0.0009</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2342837418"/>
                  </a:ext>
                </a:extLst>
              </a:tr>
              <a:tr h="0">
                <a:tc>
                  <a:txBody>
                    <a:bodyPr/>
                    <a:lstStyle/>
                    <a:p>
                      <a:pPr marL="0" marR="0" lvl="0" indent="0" algn="l" rtl="0">
                        <a:lnSpc>
                          <a:spcPct val="30000"/>
                        </a:lnSpc>
                        <a:spcBef>
                          <a:spcPts val="0"/>
                        </a:spcBef>
                        <a:spcAft>
                          <a:spcPts val="0"/>
                        </a:spcAft>
                        <a:buClr>
                          <a:schemeClr val="dk1"/>
                        </a:buClr>
                        <a:buSzPts val="1400"/>
                        <a:buFont typeface="Arial"/>
                        <a:buNone/>
                      </a:pPr>
                      <a:r>
                        <a:rPr lang="en-US" sz="1000" b="1" u="none" strike="noStrike" cap="none" dirty="0">
                          <a:solidFill>
                            <a:schemeClr val="dk2"/>
                          </a:solidFill>
                        </a:rPr>
                        <a:t>12/13/21</a:t>
                      </a:r>
                      <a:endParaRPr sz="1000" b="1" u="none" strike="noStrike" cap="none" dirty="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30000"/>
                        </a:lnSpc>
                        <a:spcBef>
                          <a:spcPts val="0"/>
                        </a:spcBef>
                        <a:spcAft>
                          <a:spcPts val="0"/>
                        </a:spcAft>
                        <a:buClr>
                          <a:schemeClr val="lt1"/>
                        </a:buClr>
                        <a:buSzPts val="1400"/>
                        <a:buFont typeface="Arial"/>
                        <a:buNone/>
                      </a:pP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bg1">
                        <a:lumMod val="65000"/>
                      </a:schemeClr>
                    </a:solidFill>
                  </a:tcPr>
                </a:tc>
                <a:tc>
                  <a:txBody>
                    <a:bodyPr/>
                    <a:lstStyle/>
                    <a:p>
                      <a:pPr marL="0" marR="0" lvl="0" indent="0" algn="ctr" rtl="0">
                        <a:lnSpc>
                          <a:spcPct val="30000"/>
                        </a:lnSpc>
                        <a:spcBef>
                          <a:spcPts val="0"/>
                        </a:spcBef>
                        <a:spcAft>
                          <a:spcPts val="0"/>
                        </a:spcAft>
                        <a:buClr>
                          <a:schemeClr val="lt1"/>
                        </a:buClr>
                        <a:buSzPts val="1400"/>
                        <a:buFont typeface="Arial"/>
                        <a:buNone/>
                      </a:pP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bg1">
                        <a:lumMod val="65000"/>
                      </a:schemeClr>
                    </a:solidFill>
                  </a:tcPr>
                </a:tc>
                <a:tc>
                  <a:txBody>
                    <a:bodyPr/>
                    <a:lstStyle/>
                    <a:p>
                      <a:pPr marL="0" marR="0" lvl="0" indent="0" algn="ctr" rtl="0">
                        <a:lnSpc>
                          <a:spcPct val="30000"/>
                        </a:lnSpc>
                        <a:spcBef>
                          <a:spcPts val="0"/>
                        </a:spcBef>
                        <a:spcAft>
                          <a:spcPts val="0"/>
                        </a:spcAft>
                        <a:buClr>
                          <a:schemeClr val="lt1"/>
                        </a:buClr>
                        <a:buSzPts val="1400"/>
                        <a:buFont typeface="Arial"/>
                        <a:buNone/>
                      </a:pP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bg1">
                        <a:lumMod val="65000"/>
                      </a:schemeClr>
                    </a:solidFill>
                  </a:tcPr>
                </a:tc>
                <a:extLst>
                  <a:ext uri="{0D108BD9-81ED-4DB2-BD59-A6C34878D82A}">
                    <a16:rowId xmlns:a16="http://schemas.microsoft.com/office/drawing/2014/main" val="3892015407"/>
                  </a:ext>
                </a:extLst>
              </a:tr>
              <a:tr h="0">
                <a:tc>
                  <a:txBody>
                    <a:bodyPr/>
                    <a:lstStyle/>
                    <a:p>
                      <a:pPr marL="0" marR="0" lvl="0" indent="0" algn="l" rtl="0">
                        <a:lnSpc>
                          <a:spcPct val="30000"/>
                        </a:lnSpc>
                        <a:spcBef>
                          <a:spcPts val="0"/>
                        </a:spcBef>
                        <a:spcAft>
                          <a:spcPts val="0"/>
                        </a:spcAft>
                        <a:buClr>
                          <a:schemeClr val="dk1"/>
                        </a:buClr>
                        <a:buSzPts val="1400"/>
                        <a:buFont typeface="Arial"/>
                        <a:buNone/>
                      </a:pPr>
                      <a:r>
                        <a:rPr lang="en-US" sz="1000" b="1" u="none" strike="noStrike" cap="none" dirty="0">
                          <a:solidFill>
                            <a:schemeClr val="dk2"/>
                          </a:solidFill>
                        </a:rPr>
                        <a:t>12/14/21</a:t>
                      </a:r>
                      <a:endParaRPr sz="1000" b="1" u="none" strike="noStrike" cap="none" dirty="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&lt;0.001</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&lt;0.001</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&lt;0.001</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2494273346"/>
                  </a:ext>
                </a:extLst>
              </a:tr>
              <a:tr h="0">
                <a:tc>
                  <a:txBody>
                    <a:bodyPr/>
                    <a:lstStyle/>
                    <a:p>
                      <a:pPr marL="0" marR="0" lvl="0" indent="0" algn="l" rtl="0">
                        <a:lnSpc>
                          <a:spcPct val="30000"/>
                        </a:lnSpc>
                        <a:spcBef>
                          <a:spcPts val="0"/>
                        </a:spcBef>
                        <a:spcAft>
                          <a:spcPts val="0"/>
                        </a:spcAft>
                        <a:buClr>
                          <a:schemeClr val="dk1"/>
                        </a:buClr>
                        <a:buSzPts val="1400"/>
                        <a:buFont typeface="Arial"/>
                        <a:buNone/>
                      </a:pPr>
                      <a:r>
                        <a:rPr lang="en-US" sz="1000" b="1" u="none" strike="noStrike" cap="none" dirty="0">
                          <a:solidFill>
                            <a:schemeClr val="dk2"/>
                          </a:solidFill>
                        </a:rPr>
                        <a:t>12/15/21</a:t>
                      </a:r>
                      <a:endParaRPr sz="1000" b="1" u="none" strike="noStrike" cap="none" dirty="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&lt;0.0009</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&lt;0.001</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&lt;0.001</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2603240022"/>
                  </a:ext>
                </a:extLst>
              </a:tr>
              <a:tr h="0">
                <a:tc>
                  <a:txBody>
                    <a:bodyPr/>
                    <a:lstStyle/>
                    <a:p>
                      <a:pPr marL="0" marR="0" lvl="0" indent="0" algn="l" rtl="0">
                        <a:lnSpc>
                          <a:spcPct val="30000"/>
                        </a:lnSpc>
                        <a:spcBef>
                          <a:spcPts val="0"/>
                        </a:spcBef>
                        <a:spcAft>
                          <a:spcPts val="0"/>
                        </a:spcAft>
                        <a:buClr>
                          <a:schemeClr val="dk1"/>
                        </a:buClr>
                        <a:buSzPts val="1400"/>
                        <a:buFont typeface="Arial"/>
                        <a:buNone/>
                      </a:pPr>
                      <a:r>
                        <a:rPr lang="en-US" sz="1000" b="1" u="none" strike="noStrike" cap="none" dirty="0">
                          <a:solidFill>
                            <a:schemeClr val="dk2"/>
                          </a:solidFill>
                        </a:rPr>
                        <a:t>12/16/21</a:t>
                      </a:r>
                      <a:endParaRPr sz="1000" b="1" u="none" strike="noStrike" cap="none" dirty="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&lt;0.001</a:t>
                      </a:r>
                      <a:endParaRPr sz="1000" u="none" strike="noStrike" cap="none" dirty="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&lt;0.0009</a:t>
                      </a:r>
                      <a:endParaRPr sz="1000" u="none" strike="noStrike" cap="none" dirty="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&lt;0.0009</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10002"/>
                  </a:ext>
                </a:extLst>
              </a:tr>
              <a:tr h="0">
                <a:tc>
                  <a:txBody>
                    <a:bodyPr/>
                    <a:lstStyle/>
                    <a:p>
                      <a:pPr marL="0" marR="0" lvl="0" indent="0" algn="l" rtl="0">
                        <a:lnSpc>
                          <a:spcPct val="30000"/>
                        </a:lnSpc>
                        <a:spcBef>
                          <a:spcPts val="0"/>
                        </a:spcBef>
                        <a:spcAft>
                          <a:spcPts val="0"/>
                        </a:spcAft>
                        <a:buClr>
                          <a:schemeClr val="dk1"/>
                        </a:buClr>
                        <a:buSzPts val="1400"/>
                        <a:buFont typeface="Arial"/>
                        <a:buNone/>
                      </a:pPr>
                      <a:r>
                        <a:rPr lang="en-US" sz="1000" b="1" u="none" strike="noStrike" cap="none" dirty="0">
                          <a:solidFill>
                            <a:schemeClr val="dk2"/>
                          </a:solidFill>
                        </a:rPr>
                        <a:t>12/20/21</a:t>
                      </a:r>
                      <a:endParaRPr sz="1000" b="1" u="none" strike="noStrike" cap="none" dirty="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0.001</a:t>
                      </a:r>
                      <a:endParaRPr sz="1000" u="none" strike="noStrike" cap="none" dirty="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0.0019</a:t>
                      </a:r>
                      <a:endParaRPr sz="1000" u="none" strike="noStrike" cap="none" dirty="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&lt;0.0009</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10003"/>
                  </a:ext>
                </a:extLst>
              </a:tr>
              <a:tr h="0">
                <a:tc>
                  <a:txBody>
                    <a:bodyPr/>
                    <a:lstStyle/>
                    <a:p>
                      <a:pPr marL="0" marR="0" lvl="0" indent="0" algn="l" rtl="0">
                        <a:lnSpc>
                          <a:spcPct val="30000"/>
                        </a:lnSpc>
                        <a:spcBef>
                          <a:spcPts val="0"/>
                        </a:spcBef>
                        <a:spcAft>
                          <a:spcPts val="0"/>
                        </a:spcAft>
                        <a:buClr>
                          <a:schemeClr val="dk1"/>
                        </a:buClr>
                        <a:buSzPts val="1400"/>
                        <a:buFont typeface="Arial"/>
                        <a:buNone/>
                      </a:pPr>
                      <a:r>
                        <a:rPr lang="en-US" sz="1000" b="1" u="none" strike="noStrike" cap="none" dirty="0">
                          <a:solidFill>
                            <a:schemeClr val="dk2"/>
                          </a:solidFill>
                        </a:rPr>
                        <a:t>12/21/21</a:t>
                      </a:r>
                      <a:endParaRPr sz="1000" b="1" u="none" strike="noStrike" cap="none" dirty="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0.0074</a:t>
                      </a:r>
                      <a:endParaRPr sz="1000" u="none" strike="noStrike" cap="none" dirty="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&lt;0.001</a:t>
                      </a:r>
                      <a:endParaRPr sz="1000" u="none" strike="noStrike" cap="none" dirty="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0.001</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10004"/>
                  </a:ext>
                </a:extLst>
              </a:tr>
              <a:tr h="0">
                <a:tc>
                  <a:txBody>
                    <a:bodyPr/>
                    <a:lstStyle/>
                    <a:p>
                      <a:pPr marL="0" marR="0" lvl="0" indent="0" algn="l" rtl="0">
                        <a:lnSpc>
                          <a:spcPct val="30000"/>
                        </a:lnSpc>
                        <a:spcBef>
                          <a:spcPts val="0"/>
                        </a:spcBef>
                        <a:spcAft>
                          <a:spcPts val="0"/>
                        </a:spcAft>
                        <a:buClr>
                          <a:schemeClr val="dk1"/>
                        </a:buClr>
                        <a:buSzPts val="1400"/>
                        <a:buFont typeface="Arial"/>
                        <a:buNone/>
                      </a:pPr>
                      <a:r>
                        <a:rPr lang="en-US" sz="1000" b="1" u="none" strike="noStrike" cap="none" dirty="0">
                          <a:solidFill>
                            <a:schemeClr val="dk2"/>
                          </a:solidFill>
                        </a:rPr>
                        <a:t>12/22/21</a:t>
                      </a:r>
                      <a:endParaRPr sz="1000" b="1" u="none" strike="noStrike" cap="none" dirty="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30000"/>
                        </a:lnSpc>
                        <a:spcBef>
                          <a:spcPts val="0"/>
                        </a:spcBef>
                        <a:spcAft>
                          <a:spcPts val="0"/>
                        </a:spcAft>
                        <a:buClr>
                          <a:schemeClr val="lt1"/>
                        </a:buClr>
                        <a:buSzPts val="1400"/>
                        <a:buFont typeface="Arial"/>
                        <a:buNone/>
                      </a:pPr>
                      <a:endParaRPr sz="1000" u="none" strike="noStrike" cap="none" dirty="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bg1">
                        <a:lumMod val="65000"/>
                      </a:schemeClr>
                    </a:solidFill>
                  </a:tcPr>
                </a:tc>
                <a:tc>
                  <a:txBody>
                    <a:bodyPr/>
                    <a:lstStyle/>
                    <a:p>
                      <a:pPr marL="0" marR="0" lvl="0" indent="0" algn="ctr" rtl="0">
                        <a:lnSpc>
                          <a:spcPct val="30000"/>
                        </a:lnSpc>
                        <a:spcBef>
                          <a:spcPts val="0"/>
                        </a:spcBef>
                        <a:spcAft>
                          <a:spcPts val="0"/>
                        </a:spcAft>
                        <a:buClr>
                          <a:schemeClr val="lt1"/>
                        </a:buClr>
                        <a:buSzPts val="1400"/>
                        <a:buFont typeface="Arial"/>
                        <a:buNone/>
                      </a:pPr>
                      <a:endParaRPr sz="1000" u="none" strike="noStrike" cap="none" dirty="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bg1">
                        <a:lumMod val="65000"/>
                      </a:schemeClr>
                    </a:solidFill>
                  </a:tcPr>
                </a:tc>
                <a:tc>
                  <a:txBody>
                    <a:bodyPr/>
                    <a:lstStyle/>
                    <a:p>
                      <a:pPr marL="0" marR="0" lvl="0" indent="0" algn="ctr" rtl="0">
                        <a:lnSpc>
                          <a:spcPct val="30000"/>
                        </a:lnSpc>
                        <a:spcBef>
                          <a:spcPts val="0"/>
                        </a:spcBef>
                        <a:spcAft>
                          <a:spcPts val="0"/>
                        </a:spcAft>
                        <a:buClr>
                          <a:schemeClr val="lt1"/>
                        </a:buClr>
                        <a:buSzPts val="1400"/>
                        <a:buFont typeface="Arial"/>
                        <a:buNone/>
                      </a:pP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bg1">
                        <a:lumMod val="65000"/>
                      </a:schemeClr>
                    </a:solidFill>
                  </a:tcPr>
                </a:tc>
                <a:extLst>
                  <a:ext uri="{0D108BD9-81ED-4DB2-BD59-A6C34878D82A}">
                    <a16:rowId xmlns:a16="http://schemas.microsoft.com/office/drawing/2014/main" val="10005"/>
                  </a:ext>
                </a:extLst>
              </a:tr>
              <a:tr h="0">
                <a:tc>
                  <a:txBody>
                    <a:bodyPr/>
                    <a:lstStyle/>
                    <a:p>
                      <a:pPr marL="0" marR="0" lvl="0" indent="0" algn="l" rtl="0">
                        <a:lnSpc>
                          <a:spcPct val="30000"/>
                        </a:lnSpc>
                        <a:spcBef>
                          <a:spcPts val="0"/>
                        </a:spcBef>
                        <a:spcAft>
                          <a:spcPts val="0"/>
                        </a:spcAft>
                        <a:buClr>
                          <a:schemeClr val="dk1"/>
                        </a:buClr>
                        <a:buSzPts val="1400"/>
                        <a:buFont typeface="Arial"/>
                        <a:buNone/>
                      </a:pPr>
                      <a:r>
                        <a:rPr lang="en-US" sz="1000" b="1" u="none" strike="noStrike" cap="none" dirty="0">
                          <a:solidFill>
                            <a:schemeClr val="dk2"/>
                          </a:solidFill>
                        </a:rPr>
                        <a:t>12/23/21</a:t>
                      </a:r>
                      <a:endParaRPr sz="1000" b="1" u="none" strike="noStrike" cap="none" dirty="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30000"/>
                        </a:lnSpc>
                        <a:spcBef>
                          <a:spcPts val="0"/>
                        </a:spcBef>
                        <a:spcAft>
                          <a:spcPts val="0"/>
                        </a:spcAft>
                        <a:buClr>
                          <a:schemeClr val="lt1"/>
                        </a:buClr>
                        <a:buSzPts val="1400"/>
                        <a:buFont typeface="Arial"/>
                        <a:buNone/>
                      </a:pPr>
                      <a:endParaRPr sz="1000" u="none" strike="noStrike" cap="none" dirty="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bg1">
                        <a:lumMod val="65000"/>
                      </a:schemeClr>
                    </a:solidFill>
                  </a:tcPr>
                </a:tc>
                <a:tc>
                  <a:txBody>
                    <a:bodyPr/>
                    <a:lstStyle/>
                    <a:p>
                      <a:pPr marL="0" marR="0" lvl="0" indent="0" algn="ctr" rtl="0">
                        <a:lnSpc>
                          <a:spcPct val="30000"/>
                        </a:lnSpc>
                        <a:spcBef>
                          <a:spcPts val="0"/>
                        </a:spcBef>
                        <a:spcAft>
                          <a:spcPts val="0"/>
                        </a:spcAft>
                        <a:buClr>
                          <a:schemeClr val="lt1"/>
                        </a:buClr>
                        <a:buSzPts val="1400"/>
                        <a:buFont typeface="Arial"/>
                        <a:buNone/>
                      </a:pPr>
                      <a:endParaRPr sz="1000" u="none" strike="noStrike" cap="none" dirty="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bg1">
                        <a:lumMod val="65000"/>
                      </a:schemeClr>
                    </a:solidFill>
                  </a:tcPr>
                </a:tc>
                <a:tc>
                  <a:txBody>
                    <a:bodyPr/>
                    <a:lstStyle/>
                    <a:p>
                      <a:pPr marL="0" marR="0" lvl="0" indent="0" algn="ctr" rtl="0">
                        <a:lnSpc>
                          <a:spcPct val="30000"/>
                        </a:lnSpc>
                        <a:spcBef>
                          <a:spcPts val="0"/>
                        </a:spcBef>
                        <a:spcAft>
                          <a:spcPts val="0"/>
                        </a:spcAft>
                        <a:buClr>
                          <a:schemeClr val="lt1"/>
                        </a:buClr>
                        <a:buSzPts val="1400"/>
                        <a:buFont typeface="Arial"/>
                        <a:buNone/>
                      </a:pP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bg1">
                        <a:lumMod val="65000"/>
                      </a:schemeClr>
                    </a:solidFill>
                  </a:tcPr>
                </a:tc>
                <a:extLst>
                  <a:ext uri="{0D108BD9-81ED-4DB2-BD59-A6C34878D82A}">
                    <a16:rowId xmlns:a16="http://schemas.microsoft.com/office/drawing/2014/main" val="10006"/>
                  </a:ext>
                </a:extLst>
              </a:tr>
              <a:tr h="0">
                <a:tc>
                  <a:txBody>
                    <a:bodyPr/>
                    <a:lstStyle/>
                    <a:p>
                      <a:pPr marL="0" marR="0" lvl="0" indent="0" algn="l" rtl="0">
                        <a:lnSpc>
                          <a:spcPct val="30000"/>
                        </a:lnSpc>
                        <a:spcBef>
                          <a:spcPts val="0"/>
                        </a:spcBef>
                        <a:spcAft>
                          <a:spcPts val="0"/>
                        </a:spcAft>
                        <a:buClr>
                          <a:schemeClr val="dk1"/>
                        </a:buClr>
                        <a:buSzPts val="1400"/>
                        <a:buFont typeface="Arial"/>
                        <a:buNone/>
                      </a:pPr>
                      <a:r>
                        <a:rPr lang="en-US" sz="1000" b="1" u="none" strike="noStrike" cap="none" dirty="0">
                          <a:solidFill>
                            <a:schemeClr val="dk2"/>
                          </a:solidFill>
                        </a:rPr>
                        <a:t>12/24/21</a:t>
                      </a:r>
                      <a:endParaRPr sz="1000" b="1" u="none" strike="noStrike" cap="none" dirty="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30000"/>
                        </a:lnSpc>
                        <a:spcBef>
                          <a:spcPts val="0"/>
                        </a:spcBef>
                        <a:spcAft>
                          <a:spcPts val="0"/>
                        </a:spcAft>
                        <a:buClr>
                          <a:schemeClr val="lt1"/>
                        </a:buClr>
                        <a:buSzPts val="1400"/>
                        <a:buFont typeface="Arial"/>
                        <a:buNone/>
                      </a:pPr>
                      <a:endParaRPr sz="1000" u="none" strike="noStrike" cap="none" dirty="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bg1">
                        <a:lumMod val="65000"/>
                      </a:schemeClr>
                    </a:solidFill>
                  </a:tcPr>
                </a:tc>
                <a:tc>
                  <a:txBody>
                    <a:bodyPr/>
                    <a:lstStyle/>
                    <a:p>
                      <a:pPr marL="0" marR="0" lvl="0" indent="0" algn="ctr" rtl="0">
                        <a:lnSpc>
                          <a:spcPct val="30000"/>
                        </a:lnSpc>
                        <a:spcBef>
                          <a:spcPts val="0"/>
                        </a:spcBef>
                        <a:spcAft>
                          <a:spcPts val="0"/>
                        </a:spcAft>
                        <a:buClr>
                          <a:schemeClr val="lt1"/>
                        </a:buClr>
                        <a:buSzPts val="1400"/>
                        <a:buFont typeface="Arial"/>
                        <a:buNone/>
                      </a:pPr>
                      <a:endParaRPr sz="1000" u="none" strike="noStrike" cap="none" dirty="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bg1">
                        <a:lumMod val="65000"/>
                      </a:schemeClr>
                    </a:solidFill>
                  </a:tcPr>
                </a:tc>
                <a:tc>
                  <a:txBody>
                    <a:bodyPr/>
                    <a:lstStyle/>
                    <a:p>
                      <a:pPr marL="0" marR="0" lvl="0" indent="0" algn="ctr" rtl="0">
                        <a:lnSpc>
                          <a:spcPct val="30000"/>
                        </a:lnSpc>
                        <a:spcBef>
                          <a:spcPts val="0"/>
                        </a:spcBef>
                        <a:spcAft>
                          <a:spcPts val="0"/>
                        </a:spcAft>
                        <a:buClr>
                          <a:schemeClr val="lt1"/>
                        </a:buClr>
                        <a:buSzPts val="1400"/>
                        <a:buFont typeface="Arial"/>
                        <a:buNone/>
                      </a:pP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bg1">
                        <a:lumMod val="65000"/>
                      </a:schemeClr>
                    </a:solidFill>
                  </a:tcPr>
                </a:tc>
                <a:extLst>
                  <a:ext uri="{0D108BD9-81ED-4DB2-BD59-A6C34878D82A}">
                    <a16:rowId xmlns:a16="http://schemas.microsoft.com/office/drawing/2014/main" val="10007"/>
                  </a:ext>
                </a:extLst>
              </a:tr>
              <a:tr h="0">
                <a:tc>
                  <a:txBody>
                    <a:bodyPr/>
                    <a:lstStyle/>
                    <a:p>
                      <a:pPr marL="0" marR="0" lvl="0" indent="0" algn="l" rtl="0">
                        <a:lnSpc>
                          <a:spcPct val="30000"/>
                        </a:lnSpc>
                        <a:spcBef>
                          <a:spcPts val="0"/>
                        </a:spcBef>
                        <a:spcAft>
                          <a:spcPts val="0"/>
                        </a:spcAft>
                        <a:buClr>
                          <a:schemeClr val="dk1"/>
                        </a:buClr>
                        <a:buSzPts val="1400"/>
                        <a:buFont typeface="Arial"/>
                        <a:buNone/>
                      </a:pPr>
                      <a:r>
                        <a:rPr lang="en-US" sz="1000" b="1" u="none" strike="noStrike" cap="none" dirty="0">
                          <a:solidFill>
                            <a:schemeClr val="dk2"/>
                          </a:solidFill>
                        </a:rPr>
                        <a:t>12/27/21</a:t>
                      </a:r>
                      <a:endParaRPr sz="1000" b="1" u="none" strike="noStrike" cap="none" dirty="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30000"/>
                        </a:lnSpc>
                        <a:spcBef>
                          <a:spcPts val="0"/>
                        </a:spcBef>
                        <a:spcAft>
                          <a:spcPts val="0"/>
                        </a:spcAft>
                        <a:buClr>
                          <a:schemeClr val="lt1"/>
                        </a:buClr>
                        <a:buSzPts val="1400"/>
                        <a:buFont typeface="Arial"/>
                        <a:buNone/>
                      </a:pPr>
                      <a:endParaRPr sz="1000" u="none" strike="noStrike" cap="none" dirty="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bg1">
                        <a:lumMod val="65000"/>
                      </a:schemeClr>
                    </a:solidFill>
                  </a:tcPr>
                </a:tc>
                <a:tc>
                  <a:txBody>
                    <a:bodyPr/>
                    <a:lstStyle/>
                    <a:p>
                      <a:pPr marL="0" marR="0" lvl="0" indent="0" algn="ctr" rtl="0">
                        <a:lnSpc>
                          <a:spcPct val="30000"/>
                        </a:lnSpc>
                        <a:spcBef>
                          <a:spcPts val="0"/>
                        </a:spcBef>
                        <a:spcAft>
                          <a:spcPts val="0"/>
                        </a:spcAft>
                        <a:buClr>
                          <a:schemeClr val="lt1"/>
                        </a:buClr>
                        <a:buSzPts val="1400"/>
                        <a:buFont typeface="Arial"/>
                        <a:buNone/>
                      </a:pPr>
                      <a:endParaRPr sz="1000" u="none" strike="noStrike" cap="none" dirty="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bg1">
                        <a:lumMod val="65000"/>
                      </a:schemeClr>
                    </a:solidFill>
                  </a:tcPr>
                </a:tc>
                <a:tc>
                  <a:txBody>
                    <a:bodyPr/>
                    <a:lstStyle/>
                    <a:p>
                      <a:pPr marL="0" marR="0" lvl="0" indent="0" algn="ctr" rtl="0">
                        <a:lnSpc>
                          <a:spcPct val="30000"/>
                        </a:lnSpc>
                        <a:spcBef>
                          <a:spcPts val="0"/>
                        </a:spcBef>
                        <a:spcAft>
                          <a:spcPts val="0"/>
                        </a:spcAft>
                        <a:buClr>
                          <a:schemeClr val="lt1"/>
                        </a:buClr>
                        <a:buSzPts val="1400"/>
                        <a:buFont typeface="Arial"/>
                        <a:buNone/>
                      </a:pP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bg1">
                        <a:lumMod val="65000"/>
                      </a:schemeClr>
                    </a:solidFill>
                  </a:tcPr>
                </a:tc>
                <a:extLst>
                  <a:ext uri="{0D108BD9-81ED-4DB2-BD59-A6C34878D82A}">
                    <a16:rowId xmlns:a16="http://schemas.microsoft.com/office/drawing/2014/main" val="10008"/>
                  </a:ext>
                </a:extLst>
              </a:tr>
              <a:tr h="0">
                <a:tc>
                  <a:txBody>
                    <a:bodyPr/>
                    <a:lstStyle/>
                    <a:p>
                      <a:pPr marL="0" marR="0" lvl="0" indent="0" algn="l" rtl="0">
                        <a:lnSpc>
                          <a:spcPct val="30000"/>
                        </a:lnSpc>
                        <a:spcBef>
                          <a:spcPts val="0"/>
                        </a:spcBef>
                        <a:spcAft>
                          <a:spcPts val="0"/>
                        </a:spcAft>
                        <a:buClr>
                          <a:schemeClr val="dk1"/>
                        </a:buClr>
                        <a:buSzPts val="1400"/>
                        <a:buFont typeface="Arial"/>
                        <a:buNone/>
                      </a:pPr>
                      <a:r>
                        <a:rPr lang="en-US" sz="1000" b="1" u="none" strike="noStrike" cap="none" dirty="0">
                          <a:solidFill>
                            <a:schemeClr val="dk2"/>
                          </a:solidFill>
                        </a:rPr>
                        <a:t>12/28/21</a:t>
                      </a:r>
                      <a:endParaRPr sz="1000" b="1" u="none" strike="noStrike" cap="none" dirty="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u="none" strike="noStrike" cap="none" dirty="0">
                          <a:solidFill>
                            <a:schemeClr val="bg1"/>
                          </a:solidFill>
                        </a:rPr>
                        <a:t>0.0027</a:t>
                      </a:r>
                    </a:p>
                  </a:txBody>
                  <a:tcPr marL="9525" marR="9525" marT="95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0.0018</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&lt;0.0009</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10009"/>
                  </a:ext>
                </a:extLst>
              </a:tr>
              <a:tr h="0">
                <a:tc>
                  <a:txBody>
                    <a:bodyPr/>
                    <a:lstStyle/>
                    <a:p>
                      <a:pPr marL="0" marR="0" lvl="0" indent="0" algn="l" rtl="0">
                        <a:lnSpc>
                          <a:spcPct val="30000"/>
                        </a:lnSpc>
                        <a:spcBef>
                          <a:spcPts val="0"/>
                        </a:spcBef>
                        <a:spcAft>
                          <a:spcPts val="0"/>
                        </a:spcAft>
                        <a:buClr>
                          <a:schemeClr val="dk1"/>
                        </a:buClr>
                        <a:buSzPts val="1400"/>
                        <a:buFont typeface="Arial"/>
                        <a:buNone/>
                      </a:pPr>
                      <a:r>
                        <a:rPr lang="en-US" sz="1000" b="1" u="none" strike="noStrike" cap="none" dirty="0">
                          <a:solidFill>
                            <a:schemeClr val="dk2"/>
                          </a:solidFill>
                        </a:rPr>
                        <a:t>12/29/21</a:t>
                      </a:r>
                      <a:endParaRPr sz="1000" b="1" u="none" strike="noStrike" cap="none" dirty="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30000"/>
                        </a:lnSpc>
                        <a:spcBef>
                          <a:spcPts val="0"/>
                        </a:spcBef>
                        <a:spcAft>
                          <a:spcPts val="0"/>
                        </a:spcAft>
                        <a:buClr>
                          <a:schemeClr val="lt1"/>
                        </a:buClr>
                        <a:buSzPts val="1400"/>
                        <a:buFont typeface="Arial"/>
                        <a:buNone/>
                      </a:pPr>
                      <a:endParaRPr lang="en-US" sz="1000" b="1" u="none" strike="noStrike" cap="none" dirty="0">
                        <a:solidFill>
                          <a:schemeClr val="bg1"/>
                        </a:solidFill>
                      </a:endParaRPr>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bg1">
                        <a:lumMod val="65000"/>
                      </a:schemeClr>
                    </a:solidFill>
                  </a:tcPr>
                </a:tc>
                <a:tc>
                  <a:txBody>
                    <a:bodyPr/>
                    <a:lstStyle/>
                    <a:p>
                      <a:pPr marL="0" marR="0" lvl="0" indent="0" algn="ctr" rtl="0">
                        <a:lnSpc>
                          <a:spcPct val="30000"/>
                        </a:lnSpc>
                        <a:spcBef>
                          <a:spcPts val="0"/>
                        </a:spcBef>
                        <a:spcAft>
                          <a:spcPts val="0"/>
                        </a:spcAft>
                        <a:buClr>
                          <a:schemeClr val="lt1"/>
                        </a:buClr>
                        <a:buSzPts val="1400"/>
                        <a:buFont typeface="Arial"/>
                        <a:buNone/>
                      </a:pP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bg1">
                        <a:lumMod val="65000"/>
                      </a:schemeClr>
                    </a:solidFill>
                  </a:tcPr>
                </a:tc>
                <a:tc>
                  <a:txBody>
                    <a:bodyPr/>
                    <a:lstStyle/>
                    <a:p>
                      <a:pPr marL="0" marR="0" lvl="0" indent="0" algn="ctr" rtl="0">
                        <a:lnSpc>
                          <a:spcPct val="30000"/>
                        </a:lnSpc>
                        <a:spcBef>
                          <a:spcPts val="0"/>
                        </a:spcBef>
                        <a:spcAft>
                          <a:spcPts val="0"/>
                        </a:spcAft>
                        <a:buClr>
                          <a:schemeClr val="lt1"/>
                        </a:buClr>
                        <a:buSzPts val="1400"/>
                        <a:buFont typeface="Arial"/>
                        <a:buNone/>
                      </a:pP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bg1">
                        <a:lumMod val="65000"/>
                      </a:schemeClr>
                    </a:solidFill>
                  </a:tcPr>
                </a:tc>
                <a:extLst>
                  <a:ext uri="{0D108BD9-81ED-4DB2-BD59-A6C34878D82A}">
                    <a16:rowId xmlns:a16="http://schemas.microsoft.com/office/drawing/2014/main" val="10010"/>
                  </a:ext>
                </a:extLst>
              </a:tr>
              <a:tr h="0">
                <a:tc>
                  <a:txBody>
                    <a:bodyPr/>
                    <a:lstStyle/>
                    <a:p>
                      <a:pPr marL="0" marR="0" lvl="0" indent="0" algn="l" rtl="0">
                        <a:lnSpc>
                          <a:spcPct val="30000"/>
                        </a:lnSpc>
                        <a:spcBef>
                          <a:spcPts val="0"/>
                        </a:spcBef>
                        <a:spcAft>
                          <a:spcPts val="0"/>
                        </a:spcAft>
                        <a:buClr>
                          <a:schemeClr val="dk1"/>
                        </a:buClr>
                        <a:buSzPts val="1400"/>
                        <a:buFont typeface="Arial"/>
                        <a:buNone/>
                      </a:pPr>
                      <a:r>
                        <a:rPr lang="en-US" sz="1000" b="1" u="none" strike="noStrike" cap="none" dirty="0">
                          <a:solidFill>
                            <a:schemeClr val="dk2"/>
                          </a:solidFill>
                        </a:rPr>
                        <a:t>12/30/21</a:t>
                      </a:r>
                      <a:endParaRPr sz="1000" b="1" u="none" strike="noStrike" cap="none" dirty="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0.0009</a:t>
                      </a:r>
                      <a:endParaRPr sz="1000" u="none" strike="noStrike" cap="none" dirty="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0.0009</a:t>
                      </a:r>
                      <a:endParaRPr sz="1000" u="none" strike="noStrike" cap="none" dirty="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&lt;0.0009</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10011"/>
                  </a:ext>
                </a:extLst>
              </a:tr>
              <a:tr h="0">
                <a:tc>
                  <a:txBody>
                    <a:bodyPr/>
                    <a:lstStyle/>
                    <a:p>
                      <a:pPr marL="0" marR="0" lvl="0" indent="0" algn="l" rtl="0">
                        <a:lnSpc>
                          <a:spcPct val="30000"/>
                        </a:lnSpc>
                        <a:spcBef>
                          <a:spcPts val="0"/>
                        </a:spcBef>
                        <a:spcAft>
                          <a:spcPts val="0"/>
                        </a:spcAft>
                        <a:buClr>
                          <a:schemeClr val="dk1"/>
                        </a:buClr>
                        <a:buSzPts val="1400"/>
                        <a:buFont typeface="Arial"/>
                        <a:buNone/>
                      </a:pPr>
                      <a:r>
                        <a:rPr lang="en-US" sz="1000" b="1" u="none" strike="noStrike" cap="none" dirty="0">
                          <a:solidFill>
                            <a:schemeClr val="dk2"/>
                          </a:solidFill>
                        </a:rPr>
                        <a:t>12/31/21</a:t>
                      </a:r>
                      <a:endParaRPr sz="1000" b="1" u="none" strike="noStrike" cap="none" dirty="0">
                        <a:solidFill>
                          <a:schemeClr val="dk2"/>
                        </a:solidFill>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&lt;0.0009</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0.013</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lnSpc>
                          <a:spcPct val="30000"/>
                        </a:lnSpc>
                        <a:spcBef>
                          <a:spcPts val="0"/>
                        </a:spcBef>
                        <a:spcAft>
                          <a:spcPts val="0"/>
                        </a:spcAft>
                        <a:buClr>
                          <a:schemeClr val="lt1"/>
                        </a:buClr>
                        <a:buSzPts val="1400"/>
                        <a:buFont typeface="Arial"/>
                        <a:buNone/>
                      </a:pPr>
                      <a:r>
                        <a:rPr lang="en-US" sz="1000" b="1" i="0" u="none" strike="noStrike" cap="none" dirty="0">
                          <a:solidFill>
                            <a:schemeClr val="lt1"/>
                          </a:solidFill>
                          <a:latin typeface="Arial"/>
                          <a:ea typeface="Arial"/>
                          <a:cs typeface="Arial"/>
                          <a:sym typeface="Arial"/>
                        </a:rPr>
                        <a:t>&lt;0.0009</a:t>
                      </a:r>
                      <a:endParaRPr sz="1000" u="none" strike="noStrike" cap="none" dirty="0"/>
                    </a:p>
                  </a:txBody>
                  <a:tcPr marL="9525" marR="9525" marT="952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630180925"/>
                  </a:ext>
                </a:extLst>
              </a:tr>
            </a:tbl>
          </a:graphicData>
        </a:graphic>
      </p:graphicFrame>
      <p:graphicFrame>
        <p:nvGraphicFramePr>
          <p:cNvPr id="8" name="Google Shape;419;p6">
            <a:extLst>
              <a:ext uri="{FF2B5EF4-FFF2-40B4-BE49-F238E27FC236}">
                <a16:creationId xmlns:a16="http://schemas.microsoft.com/office/drawing/2014/main" id="{0162AE6F-96AD-49C2-A5F3-993616367623}"/>
              </a:ext>
            </a:extLst>
          </p:cNvPr>
          <p:cNvGraphicFramePr/>
          <p:nvPr>
            <p:extLst>
              <p:ext uri="{D42A27DB-BD31-4B8C-83A1-F6EECF244321}">
                <p14:modId xmlns:p14="http://schemas.microsoft.com/office/powerpoint/2010/main" val="2659474113"/>
              </p:ext>
            </p:extLst>
          </p:nvPr>
        </p:nvGraphicFramePr>
        <p:xfrm>
          <a:off x="5022166" y="5090795"/>
          <a:ext cx="1858100" cy="1058555"/>
        </p:xfrm>
        <a:graphic>
          <a:graphicData uri="http://schemas.openxmlformats.org/drawingml/2006/table">
            <a:tbl>
              <a:tblPr>
                <a:noFill/>
              </a:tblPr>
              <a:tblGrid>
                <a:gridCol w="1858100">
                  <a:extLst>
                    <a:ext uri="{9D8B030D-6E8A-4147-A177-3AD203B41FA5}">
                      <a16:colId xmlns:a16="http://schemas.microsoft.com/office/drawing/2014/main" val="20000"/>
                    </a:ext>
                  </a:extLst>
                </a:gridCol>
              </a:tblGrid>
              <a:tr h="555625">
                <a:tc>
                  <a:txBody>
                    <a:bodyPr/>
                    <a:lstStyle/>
                    <a:p>
                      <a:pPr marL="0" marR="0" lvl="0" indent="0" algn="l" rtl="0">
                        <a:lnSpc>
                          <a:spcPct val="100000"/>
                        </a:lnSpc>
                        <a:spcBef>
                          <a:spcPts val="0"/>
                        </a:spcBef>
                        <a:spcAft>
                          <a:spcPts val="0"/>
                        </a:spcAft>
                        <a:buClr>
                          <a:schemeClr val="lt1"/>
                        </a:buClr>
                        <a:buSzPts val="1200"/>
                        <a:buFont typeface="Calibri"/>
                        <a:buNone/>
                      </a:pPr>
                      <a:r>
                        <a:rPr lang="en-US" sz="900" b="1" u="none" strike="noStrike" cap="none" dirty="0">
                          <a:solidFill>
                            <a:schemeClr val="lt1"/>
                          </a:solidFill>
                        </a:rPr>
                        <a:t>Clear</a:t>
                      </a:r>
                      <a:r>
                        <a:rPr lang="en-US" sz="900" u="none" strike="noStrike" cap="none" dirty="0">
                          <a:solidFill>
                            <a:schemeClr val="lt1"/>
                          </a:solidFill>
                        </a:rPr>
                        <a:t> &lt; 0.016 Str/cc</a:t>
                      </a:r>
                      <a:endParaRPr sz="900" u="none" strike="noStrike" cap="none" baseline="30000" dirty="0">
                        <a:solidFill>
                          <a:schemeClr val="lt1"/>
                        </a:solidFill>
                      </a:endParaRPr>
                    </a:p>
                    <a:p>
                      <a:pPr marL="0" marR="0" lvl="0" indent="0" algn="l" rtl="0">
                        <a:lnSpc>
                          <a:spcPct val="100000"/>
                        </a:lnSpc>
                        <a:spcBef>
                          <a:spcPts val="0"/>
                        </a:spcBef>
                        <a:spcAft>
                          <a:spcPts val="0"/>
                        </a:spcAft>
                        <a:buClr>
                          <a:schemeClr val="lt1"/>
                        </a:buClr>
                        <a:buSzPts val="1200"/>
                        <a:buFont typeface="Arial"/>
                        <a:buNone/>
                      </a:pPr>
                      <a:r>
                        <a:rPr lang="en-US" sz="900" b="1" u="none" strike="noStrike" cap="none" dirty="0" err="1">
                          <a:solidFill>
                            <a:schemeClr val="lt1"/>
                          </a:solidFill>
                          <a:latin typeface="Arial"/>
                          <a:ea typeface="Arial"/>
                          <a:cs typeface="Arial"/>
                          <a:sym typeface="Arial"/>
                        </a:rPr>
                        <a:t>安全</a:t>
                      </a:r>
                      <a:endParaRPr sz="900" b="1"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200"/>
                        <a:buFont typeface="Arial"/>
                        <a:buNone/>
                      </a:pPr>
                      <a:r>
                        <a:rPr lang="en-US" sz="900" b="1" u="none" strike="noStrike" cap="none" dirty="0">
                          <a:solidFill>
                            <a:schemeClr val="lt1"/>
                          </a:solidFill>
                          <a:latin typeface="Arial"/>
                          <a:ea typeface="Arial"/>
                          <a:cs typeface="Arial"/>
                          <a:sym typeface="Arial"/>
                        </a:rPr>
                        <a:t>No </a:t>
                      </a:r>
                      <a:r>
                        <a:rPr lang="en-US" sz="900" b="1" u="none" strike="noStrike" cap="none" dirty="0" err="1">
                          <a:solidFill>
                            <a:schemeClr val="lt1"/>
                          </a:solidFill>
                          <a:latin typeface="Arial"/>
                          <a:ea typeface="Arial"/>
                          <a:cs typeface="Arial"/>
                          <a:sym typeface="Arial"/>
                        </a:rPr>
                        <a:t>supera</a:t>
                      </a:r>
                      <a:r>
                        <a:rPr lang="en-US" sz="900" b="1" u="none" strike="noStrike" cap="none" dirty="0">
                          <a:solidFill>
                            <a:schemeClr val="lt1"/>
                          </a:solidFill>
                          <a:latin typeface="Arial"/>
                          <a:ea typeface="Arial"/>
                          <a:cs typeface="Arial"/>
                          <a:sym typeface="Arial"/>
                        </a:rPr>
                        <a:t> los </a:t>
                      </a:r>
                      <a:r>
                        <a:rPr lang="en-US" sz="900" b="1" u="none" strike="noStrike" cap="none" dirty="0" err="1">
                          <a:solidFill>
                            <a:schemeClr val="lt1"/>
                          </a:solidFill>
                          <a:latin typeface="Arial"/>
                          <a:ea typeface="Arial"/>
                          <a:cs typeface="Arial"/>
                          <a:sym typeface="Arial"/>
                        </a:rPr>
                        <a:t>límites</a:t>
                      </a:r>
                      <a:endParaRPr sz="900" b="1" u="none" strike="noStrike" cap="none" dirty="0">
                        <a:solidFill>
                          <a:schemeClr val="lt1"/>
                        </a:solidFill>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chemeClr val="lt1"/>
                        </a:buClr>
                        <a:buSzPts val="1200"/>
                        <a:buFont typeface="Calibri"/>
                        <a:buNone/>
                      </a:pPr>
                      <a:r>
                        <a:rPr lang="en-US" sz="900" b="1" u="none" strike="noStrike" cap="none" dirty="0">
                          <a:solidFill>
                            <a:schemeClr val="lt1"/>
                          </a:solidFill>
                        </a:rPr>
                        <a:t>Exceedance</a:t>
                      </a:r>
                      <a:r>
                        <a:rPr lang="en-US" sz="900" u="none" strike="noStrike" cap="none" dirty="0">
                          <a:solidFill>
                            <a:schemeClr val="lt1"/>
                          </a:solidFill>
                        </a:rPr>
                        <a:t> ≥ 0.016 Str/cc</a:t>
                      </a:r>
                      <a:endParaRPr sz="900" u="none" strike="noStrike" cap="none" baseline="30000" dirty="0">
                        <a:solidFill>
                          <a:schemeClr val="lt1"/>
                        </a:solidFill>
                      </a:endParaRPr>
                    </a:p>
                    <a:p>
                      <a:pPr marL="0" marR="0" lvl="0" indent="0" algn="l" rtl="0">
                        <a:lnSpc>
                          <a:spcPct val="100000"/>
                        </a:lnSpc>
                        <a:spcBef>
                          <a:spcPts val="0"/>
                        </a:spcBef>
                        <a:spcAft>
                          <a:spcPts val="0"/>
                        </a:spcAft>
                        <a:buClr>
                          <a:schemeClr val="lt1"/>
                        </a:buClr>
                        <a:buSzPts val="1200"/>
                        <a:buFont typeface="Calibri"/>
                        <a:buNone/>
                      </a:pPr>
                      <a:r>
                        <a:rPr lang="en-US" sz="900" u="none" strike="noStrike" cap="none" dirty="0" err="1">
                          <a:solidFill>
                            <a:schemeClr val="lt1"/>
                          </a:solidFill>
                        </a:rPr>
                        <a:t>超出標準</a:t>
                      </a:r>
                      <a:endParaRPr sz="900" u="none" strike="noStrike" cap="none" dirty="0"/>
                    </a:p>
                    <a:p>
                      <a:pPr marL="0" marR="0" lvl="0" indent="0" algn="l" rtl="0">
                        <a:lnSpc>
                          <a:spcPct val="100000"/>
                        </a:lnSpc>
                        <a:spcBef>
                          <a:spcPts val="0"/>
                        </a:spcBef>
                        <a:spcAft>
                          <a:spcPts val="0"/>
                        </a:spcAft>
                        <a:buClr>
                          <a:schemeClr val="lt1"/>
                        </a:buClr>
                        <a:buSzPts val="1200"/>
                        <a:buFont typeface="Calibri"/>
                        <a:buNone/>
                      </a:pPr>
                      <a:r>
                        <a:rPr lang="en-US" sz="900" u="none" strike="noStrike" cap="none" dirty="0" err="1">
                          <a:solidFill>
                            <a:schemeClr val="lt1"/>
                          </a:solidFill>
                        </a:rPr>
                        <a:t>Supera</a:t>
                      </a:r>
                      <a:r>
                        <a:rPr lang="en-US" sz="900" u="none" strike="noStrike" cap="none" dirty="0">
                          <a:solidFill>
                            <a:schemeClr val="lt1"/>
                          </a:solidFill>
                        </a:rPr>
                        <a:t> los </a:t>
                      </a:r>
                      <a:r>
                        <a:rPr lang="en-US" sz="900" u="none" strike="noStrike" cap="none" dirty="0" err="1">
                          <a:solidFill>
                            <a:schemeClr val="lt1"/>
                          </a:solidFill>
                        </a:rPr>
                        <a:t>límites</a:t>
                      </a:r>
                      <a:endParaRPr sz="900" u="none" strike="noStrike" cap="none" dirty="0">
                        <a:solidFill>
                          <a:schemeClr val="lt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0000"/>
                    </a:solidFill>
                  </a:tcPr>
                </a:tc>
                <a:extLst>
                  <a:ext uri="{0D108BD9-81ED-4DB2-BD59-A6C34878D82A}">
                    <a16:rowId xmlns:a16="http://schemas.microsoft.com/office/drawing/2014/main" val="10001"/>
                  </a:ext>
                </a:extLst>
              </a:tr>
            </a:tbl>
          </a:graphicData>
        </a:graphic>
      </p:graphicFrame>
      <p:sp>
        <p:nvSpPr>
          <p:cNvPr id="9" name="Google Shape;270;p10">
            <a:extLst>
              <a:ext uri="{FF2B5EF4-FFF2-40B4-BE49-F238E27FC236}">
                <a16:creationId xmlns:a16="http://schemas.microsoft.com/office/drawing/2014/main" id="{9941F677-4E61-427A-86B7-860D15163882}"/>
              </a:ext>
            </a:extLst>
          </p:cNvPr>
          <p:cNvSpPr txBox="1"/>
          <p:nvPr/>
        </p:nvSpPr>
        <p:spPr>
          <a:xfrm>
            <a:off x="6836987" y="5033123"/>
            <a:ext cx="5288104" cy="1477287"/>
          </a:xfrm>
          <a:prstGeom prst="rect">
            <a:avLst/>
          </a:prstGeom>
          <a:noFill/>
          <a:ln>
            <a:noFill/>
          </a:ln>
        </p:spPr>
        <p:txBody>
          <a:bodyPr spcFirstLastPara="1" wrap="square" lIns="91425" tIns="45700" rIns="91425" bIns="45700" anchor="t" anchorCtr="0">
            <a:spAutoFit/>
          </a:bodyPr>
          <a:lstStyle/>
          <a:p>
            <a:pPr lvl="0">
              <a:buClr>
                <a:srgbClr val="7E7774"/>
              </a:buClr>
              <a:buSzPts val="1800"/>
            </a:pPr>
            <a:r>
              <a:rPr lang="en-US" sz="1200" b="0" i="0" u="none" strike="noStrike" cap="none" dirty="0">
                <a:solidFill>
                  <a:srgbClr val="7E7774"/>
                </a:solidFill>
                <a:latin typeface="Arial"/>
                <a:ea typeface="Arial"/>
                <a:cs typeface="Arial"/>
                <a:sym typeface="Arial"/>
              </a:rPr>
              <a:t>Note: </a:t>
            </a:r>
            <a:r>
              <a:rPr lang="en-US" sz="1200" dirty="0">
                <a:solidFill>
                  <a:srgbClr val="7E7774"/>
                </a:solidFill>
              </a:rPr>
              <a:t>No construction occurred onsite (Rainouts:</a:t>
            </a:r>
            <a:r>
              <a:rPr lang="en-US" sz="1200" b="0" i="0" u="none" strike="noStrike" cap="none" dirty="0">
                <a:solidFill>
                  <a:srgbClr val="7E7774"/>
                </a:solidFill>
                <a:latin typeface="Arial"/>
                <a:ea typeface="Arial"/>
                <a:cs typeface="Arial"/>
                <a:sym typeface="Arial"/>
              </a:rPr>
              <a:t> 12/13, 12/22, 12/23, </a:t>
            </a:r>
            <a:r>
              <a:rPr lang="en-US" sz="1200" dirty="0">
                <a:solidFill>
                  <a:srgbClr val="7E7774"/>
                </a:solidFill>
              </a:rPr>
              <a:t>&amp;</a:t>
            </a:r>
            <a:r>
              <a:rPr lang="en-US" sz="1200" b="0" i="0" u="none" strike="noStrike" cap="none" dirty="0">
                <a:solidFill>
                  <a:srgbClr val="7E7774"/>
                </a:solidFill>
                <a:latin typeface="Arial"/>
                <a:ea typeface="Arial"/>
                <a:cs typeface="Arial"/>
                <a:sym typeface="Arial"/>
              </a:rPr>
              <a:t> 12/27) (Holiday: 12/24)</a:t>
            </a:r>
          </a:p>
          <a:p>
            <a:pPr lvl="0">
              <a:buClr>
                <a:srgbClr val="7E7774"/>
              </a:buClr>
              <a:buSzPts val="1800"/>
            </a:pPr>
            <a:r>
              <a:rPr lang="en-US" sz="1200" b="0" i="0" u="none" strike="noStrike" cap="none" dirty="0">
                <a:solidFill>
                  <a:srgbClr val="7E7774"/>
                </a:solidFill>
                <a:latin typeface="Arial"/>
                <a:ea typeface="Arial"/>
                <a:cs typeface="Arial"/>
                <a:sym typeface="Arial"/>
              </a:rPr>
              <a:t> </a:t>
            </a:r>
            <a:r>
              <a:rPr lang="en-US" sz="1200" b="0" i="0" u="none" strike="noStrike" cap="none" dirty="0" err="1">
                <a:solidFill>
                  <a:srgbClr val="7E7774"/>
                </a:solidFill>
                <a:latin typeface="Arial"/>
                <a:ea typeface="Arial"/>
                <a:cs typeface="Arial"/>
                <a:sym typeface="Arial"/>
              </a:rPr>
              <a:t>備註</a:t>
            </a:r>
            <a:r>
              <a:rPr lang="en-US" sz="1200" dirty="0">
                <a:solidFill>
                  <a:srgbClr val="7E7774"/>
                </a:solidFill>
              </a:rPr>
              <a:t>: </a:t>
            </a:r>
            <a:r>
              <a:rPr lang="en-US" sz="1200" b="0" i="0" u="none" strike="noStrike" cap="none" dirty="0">
                <a:solidFill>
                  <a:srgbClr val="7E7774"/>
                </a:solidFill>
                <a:latin typeface="Arial"/>
                <a:ea typeface="Arial"/>
                <a:cs typeface="Arial"/>
                <a:sym typeface="Arial"/>
              </a:rPr>
              <a:t>12/13、12/22、12/23 和 12/27下雨 - 現場沒有施工。12/24 – </a:t>
            </a:r>
            <a:r>
              <a:rPr lang="en-US" sz="1200" b="0" i="0" u="none" strike="noStrike" cap="none" dirty="0" err="1">
                <a:solidFill>
                  <a:srgbClr val="7E7774"/>
                </a:solidFill>
                <a:latin typeface="Arial"/>
                <a:ea typeface="Arial"/>
                <a:cs typeface="Arial"/>
                <a:sym typeface="Arial"/>
              </a:rPr>
              <a:t>假期</a:t>
            </a:r>
            <a:r>
              <a:rPr lang="en-US" sz="1200" b="0" i="0" u="none" strike="noStrike" cap="none" dirty="0">
                <a:solidFill>
                  <a:srgbClr val="7E7774"/>
                </a:solidFill>
                <a:latin typeface="Arial"/>
                <a:ea typeface="Arial"/>
                <a:cs typeface="Arial"/>
                <a:sym typeface="Arial"/>
              </a:rPr>
              <a:t> – </a:t>
            </a:r>
            <a:r>
              <a:rPr lang="en-US" sz="1200" b="0" i="0" u="none" strike="noStrike" cap="none" dirty="0" err="1">
                <a:solidFill>
                  <a:srgbClr val="7E7774"/>
                </a:solidFill>
                <a:latin typeface="Arial"/>
                <a:ea typeface="Arial"/>
                <a:cs typeface="Arial"/>
                <a:sym typeface="Arial"/>
              </a:rPr>
              <a:t>現場沒有施工</a:t>
            </a:r>
            <a:r>
              <a:rPr lang="en-US" sz="1200" b="0" i="0" u="none" strike="noStrike" cap="none" dirty="0">
                <a:solidFill>
                  <a:srgbClr val="7E7774"/>
                </a:solidFill>
                <a:latin typeface="Arial"/>
                <a:ea typeface="Arial"/>
                <a:cs typeface="Arial"/>
                <a:sym typeface="Arial"/>
              </a:rPr>
              <a:t>。</a:t>
            </a:r>
            <a:endParaRPr sz="1200" b="0" i="0" u="none" strike="noStrike" cap="none" dirty="0">
              <a:solidFill>
                <a:srgbClr val="7E7774"/>
              </a:solidFill>
              <a:latin typeface="Arial"/>
              <a:ea typeface="Arial"/>
              <a:cs typeface="Arial"/>
              <a:sym typeface="Arial"/>
            </a:endParaRPr>
          </a:p>
          <a:p>
            <a:pPr>
              <a:buClr>
                <a:srgbClr val="7E7774"/>
              </a:buClr>
              <a:buSzPts val="1800"/>
            </a:pPr>
            <a:r>
              <a:rPr lang="en-US" sz="1200" b="0" i="1" u="none" strike="noStrike" cap="none" dirty="0">
                <a:solidFill>
                  <a:srgbClr val="7E7774"/>
                </a:solidFill>
                <a:latin typeface="Arial"/>
                <a:ea typeface="Arial"/>
                <a:cs typeface="Arial"/>
                <a:sym typeface="Arial"/>
              </a:rPr>
              <a:t>Nota: </a:t>
            </a:r>
            <a:r>
              <a:rPr lang="es-ES" sz="1200" i="1" dirty="0">
                <a:solidFill>
                  <a:srgbClr val="7E7774"/>
                </a:solidFill>
              </a:rPr>
              <a:t>- No se realizó ninguna construcción en el lugar.(</a:t>
            </a:r>
            <a:r>
              <a:rPr lang="en-US" sz="1200" i="1" dirty="0" err="1">
                <a:solidFill>
                  <a:srgbClr val="7E7774"/>
                </a:solidFill>
              </a:rPr>
              <a:t>L</a:t>
            </a:r>
            <a:r>
              <a:rPr lang="en-US" sz="1200" b="0" i="1" u="none" strike="noStrike" cap="none" dirty="0" err="1">
                <a:solidFill>
                  <a:srgbClr val="7E7774"/>
                </a:solidFill>
                <a:latin typeface="Arial"/>
                <a:ea typeface="Arial"/>
                <a:cs typeface="Arial"/>
                <a:sym typeface="Arial"/>
              </a:rPr>
              <a:t>luvias</a:t>
            </a:r>
            <a:r>
              <a:rPr lang="en-US" sz="1200" i="1" dirty="0">
                <a:solidFill>
                  <a:srgbClr val="7E7774"/>
                </a:solidFill>
              </a:rPr>
              <a:t>:</a:t>
            </a:r>
            <a:r>
              <a:rPr lang="en-US" sz="1200" b="0" i="1" u="none" strike="noStrike" cap="none" dirty="0">
                <a:solidFill>
                  <a:srgbClr val="7E7774"/>
                </a:solidFill>
                <a:latin typeface="Arial"/>
                <a:ea typeface="Arial"/>
                <a:cs typeface="Arial"/>
                <a:sym typeface="Arial"/>
              </a:rPr>
              <a:t> 12/13, 12/22, 12/23 y 12/27) (</a:t>
            </a:r>
            <a:r>
              <a:rPr lang="en-US" sz="1200" b="0" i="1" u="none" strike="noStrike" cap="none" dirty="0" err="1">
                <a:solidFill>
                  <a:srgbClr val="7E7774"/>
                </a:solidFill>
                <a:latin typeface="Arial"/>
                <a:ea typeface="Arial"/>
                <a:cs typeface="Arial"/>
                <a:sym typeface="Arial"/>
              </a:rPr>
              <a:t>Festivo</a:t>
            </a:r>
            <a:r>
              <a:rPr lang="en-US" sz="1200" b="0" i="1" u="none" strike="noStrike" cap="none" dirty="0">
                <a:solidFill>
                  <a:srgbClr val="7E7774"/>
                </a:solidFill>
                <a:latin typeface="Arial"/>
                <a:ea typeface="Arial"/>
                <a:cs typeface="Arial"/>
                <a:sym typeface="Arial"/>
              </a:rPr>
              <a:t>: 24/12)</a:t>
            </a:r>
            <a:endParaRPr sz="1200" b="0" i="1" u="none" strike="noStrike" cap="none" dirty="0">
              <a:solidFill>
                <a:srgbClr val="7E7774"/>
              </a:solidFill>
              <a:latin typeface="Arial"/>
              <a:ea typeface="Arial"/>
              <a:cs typeface="Arial"/>
              <a:sym typeface="Arial"/>
            </a:endParaRPr>
          </a:p>
          <a:p>
            <a:pPr marL="0" marR="0" lvl="0" indent="0" algn="l" rtl="0">
              <a:lnSpc>
                <a:spcPct val="100000"/>
              </a:lnSpc>
              <a:spcBef>
                <a:spcPts val="0"/>
              </a:spcBef>
              <a:spcAft>
                <a:spcPts val="0"/>
              </a:spcAft>
              <a:buClr>
                <a:srgbClr val="7E7774"/>
              </a:buClr>
              <a:buSzPts val="1800"/>
              <a:buFont typeface="Arial"/>
              <a:buNone/>
            </a:pPr>
            <a:endParaRPr sz="1800" i="1" dirty="0">
              <a:solidFill>
                <a:srgbClr val="7E7774"/>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1"/>
          <p:cNvSpPr txBox="1">
            <a:spLocks noGrp="1"/>
          </p:cNvSpPr>
          <p:nvPr>
            <p:ph type="title"/>
          </p:nvPr>
        </p:nvSpPr>
        <p:spPr>
          <a:xfrm>
            <a:off x="695478" y="505900"/>
            <a:ext cx="10515600" cy="78061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2A5FA7"/>
              </a:buClr>
              <a:buSzPct val="100000"/>
              <a:buFont typeface="Arimo"/>
              <a:buNone/>
            </a:pPr>
            <a:r>
              <a:rPr lang="en-US" sz="2900" b="1">
                <a:latin typeface="Arimo"/>
                <a:ea typeface="Arimo"/>
                <a:cs typeface="Arimo"/>
                <a:sym typeface="Arimo"/>
              </a:rPr>
              <a:t>DECEMBER 6, 2021 – DECEMBER 31, 2021 </a:t>
            </a:r>
            <a:br>
              <a:rPr lang="en-US" sz="2900" b="1">
                <a:latin typeface="Arimo"/>
                <a:ea typeface="Arimo"/>
                <a:cs typeface="Arimo"/>
                <a:sym typeface="Arimo"/>
              </a:rPr>
            </a:br>
            <a:r>
              <a:rPr lang="en-US" sz="2900" b="1">
                <a:latin typeface="Arimo"/>
                <a:ea typeface="Arimo"/>
                <a:cs typeface="Arimo"/>
                <a:sym typeface="Arimo"/>
              </a:rPr>
              <a:t>DUST MONITORING (PM-10)</a:t>
            </a:r>
            <a:br>
              <a:rPr lang="en-US" sz="2900" b="1">
                <a:latin typeface="Arimo"/>
                <a:ea typeface="Arimo"/>
                <a:cs typeface="Arimo"/>
                <a:sym typeface="Arimo"/>
              </a:rPr>
            </a:br>
            <a:endParaRPr sz="2900" b="1">
              <a:latin typeface="Arimo"/>
              <a:ea typeface="Arimo"/>
              <a:cs typeface="Arimo"/>
              <a:sym typeface="Arimo"/>
            </a:endParaRPr>
          </a:p>
        </p:txBody>
      </p:sp>
      <p:pic>
        <p:nvPicPr>
          <p:cNvPr id="277" name="Google Shape;277;p11"/>
          <p:cNvPicPr preferRelativeResize="0"/>
          <p:nvPr/>
        </p:nvPicPr>
        <p:blipFill rotWithShape="1">
          <a:blip r:embed="rId3">
            <a:alphaModFix/>
          </a:blip>
          <a:srcRect/>
          <a:stretch/>
        </p:blipFill>
        <p:spPr>
          <a:xfrm>
            <a:off x="1966912" y="1181100"/>
            <a:ext cx="8823008" cy="48032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2"/>
          <p:cNvSpPr txBox="1">
            <a:spLocks noGrp="1"/>
          </p:cNvSpPr>
          <p:nvPr>
            <p:ph type="title"/>
          </p:nvPr>
        </p:nvSpPr>
        <p:spPr>
          <a:xfrm>
            <a:off x="826325" y="457200"/>
            <a:ext cx="10515600" cy="1143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A5FA7"/>
              </a:buClr>
              <a:buSzPts val="3400"/>
              <a:buFont typeface="Arial"/>
              <a:buNone/>
            </a:pPr>
            <a:endParaRPr/>
          </a:p>
        </p:txBody>
      </p:sp>
      <p:graphicFrame>
        <p:nvGraphicFramePr>
          <p:cNvPr id="310" name="Google Shape;310;p12"/>
          <p:cNvGraphicFramePr/>
          <p:nvPr>
            <p:extLst>
              <p:ext uri="{D42A27DB-BD31-4B8C-83A1-F6EECF244321}">
                <p14:modId xmlns:p14="http://schemas.microsoft.com/office/powerpoint/2010/main" val="2368622337"/>
              </p:ext>
            </p:extLst>
          </p:nvPr>
        </p:nvGraphicFramePr>
        <p:xfrm>
          <a:off x="2789345" y="259349"/>
          <a:ext cx="9313900" cy="4698515"/>
        </p:xfrm>
        <a:graphic>
          <a:graphicData uri="http://schemas.openxmlformats.org/drawingml/2006/table">
            <a:tbl>
              <a:tblPr>
                <a:noFill/>
              </a:tblPr>
              <a:tblGrid>
                <a:gridCol w="1377925">
                  <a:extLst>
                    <a:ext uri="{9D8B030D-6E8A-4147-A177-3AD203B41FA5}">
                      <a16:colId xmlns:a16="http://schemas.microsoft.com/office/drawing/2014/main" val="20000"/>
                    </a:ext>
                  </a:extLst>
                </a:gridCol>
                <a:gridCol w="1019325">
                  <a:extLst>
                    <a:ext uri="{9D8B030D-6E8A-4147-A177-3AD203B41FA5}">
                      <a16:colId xmlns:a16="http://schemas.microsoft.com/office/drawing/2014/main" val="20001"/>
                    </a:ext>
                  </a:extLst>
                </a:gridCol>
                <a:gridCol w="989350">
                  <a:extLst>
                    <a:ext uri="{9D8B030D-6E8A-4147-A177-3AD203B41FA5}">
                      <a16:colId xmlns:a16="http://schemas.microsoft.com/office/drawing/2014/main" val="20002"/>
                    </a:ext>
                  </a:extLst>
                </a:gridCol>
                <a:gridCol w="1019325">
                  <a:extLst>
                    <a:ext uri="{9D8B030D-6E8A-4147-A177-3AD203B41FA5}">
                      <a16:colId xmlns:a16="http://schemas.microsoft.com/office/drawing/2014/main" val="20003"/>
                    </a:ext>
                  </a:extLst>
                </a:gridCol>
                <a:gridCol w="243000">
                  <a:extLst>
                    <a:ext uri="{9D8B030D-6E8A-4147-A177-3AD203B41FA5}">
                      <a16:colId xmlns:a16="http://schemas.microsoft.com/office/drawing/2014/main" val="20004"/>
                    </a:ext>
                  </a:extLst>
                </a:gridCol>
                <a:gridCol w="146750">
                  <a:extLst>
                    <a:ext uri="{9D8B030D-6E8A-4147-A177-3AD203B41FA5}">
                      <a16:colId xmlns:a16="http://schemas.microsoft.com/office/drawing/2014/main" val="20005"/>
                    </a:ext>
                  </a:extLst>
                </a:gridCol>
                <a:gridCol w="1394075">
                  <a:extLst>
                    <a:ext uri="{9D8B030D-6E8A-4147-A177-3AD203B41FA5}">
                      <a16:colId xmlns:a16="http://schemas.microsoft.com/office/drawing/2014/main" val="20006"/>
                    </a:ext>
                  </a:extLst>
                </a:gridCol>
                <a:gridCol w="1061442">
                  <a:extLst>
                    <a:ext uri="{9D8B030D-6E8A-4147-A177-3AD203B41FA5}">
                      <a16:colId xmlns:a16="http://schemas.microsoft.com/office/drawing/2014/main" val="20007"/>
                    </a:ext>
                  </a:extLst>
                </a:gridCol>
                <a:gridCol w="1038258">
                  <a:extLst>
                    <a:ext uri="{9D8B030D-6E8A-4147-A177-3AD203B41FA5}">
                      <a16:colId xmlns:a16="http://schemas.microsoft.com/office/drawing/2014/main" val="20008"/>
                    </a:ext>
                  </a:extLst>
                </a:gridCol>
                <a:gridCol w="1024450">
                  <a:extLst>
                    <a:ext uri="{9D8B030D-6E8A-4147-A177-3AD203B41FA5}">
                      <a16:colId xmlns:a16="http://schemas.microsoft.com/office/drawing/2014/main" val="20009"/>
                    </a:ext>
                  </a:extLst>
                </a:gridCol>
              </a:tblGrid>
              <a:tr h="1069900">
                <a:tc>
                  <a:txBody>
                    <a:bodyPr/>
                    <a:lstStyle/>
                    <a:p>
                      <a:pPr marL="0" marR="0" lvl="0" indent="0" algn="l" rtl="0">
                        <a:spcBef>
                          <a:spcPts val="0"/>
                        </a:spcBef>
                        <a:spcAft>
                          <a:spcPts val="0"/>
                        </a:spcAft>
                        <a:buNone/>
                      </a:pPr>
                      <a:r>
                        <a:rPr lang="en-US" sz="1400" b="1" i="0" u="none" strike="noStrike" cap="none" dirty="0">
                          <a:solidFill>
                            <a:srgbClr val="FFFFFF"/>
                          </a:solidFill>
                          <a:latin typeface="Arial"/>
                          <a:ea typeface="Arial"/>
                          <a:cs typeface="Arial"/>
                          <a:sym typeface="Arial"/>
                        </a:rPr>
                        <a:t>Daily Average</a:t>
                      </a:r>
                      <a:endParaRPr dirty="0"/>
                    </a:p>
                    <a:p>
                      <a:pPr marL="0" marR="0" lvl="0" indent="0" algn="l" rtl="0">
                        <a:lnSpc>
                          <a:spcPct val="100000"/>
                        </a:lnSpc>
                        <a:spcBef>
                          <a:spcPts val="0"/>
                        </a:spcBef>
                        <a:spcAft>
                          <a:spcPts val="0"/>
                        </a:spcAft>
                        <a:buClr>
                          <a:srgbClr val="FFFFFF"/>
                        </a:buClr>
                        <a:buSzPts val="1400"/>
                        <a:buFont typeface="Arial"/>
                        <a:buNone/>
                      </a:pPr>
                      <a:r>
                        <a:rPr lang="en-US" sz="1400" b="1" i="0" u="none" strike="noStrike" cap="none" dirty="0" err="1">
                          <a:solidFill>
                            <a:srgbClr val="FFFFFF"/>
                          </a:solidFill>
                          <a:latin typeface="Arial"/>
                          <a:ea typeface="Arial"/>
                          <a:cs typeface="Arial"/>
                          <a:sym typeface="Arial"/>
                        </a:rPr>
                        <a:t>每日平均</a:t>
                      </a:r>
                      <a:r>
                        <a:rPr lang="en-US" sz="1400" b="1" i="0" u="none" strike="noStrike" cap="none" dirty="0">
                          <a:solidFill>
                            <a:srgbClr val="FFFFFF"/>
                          </a:solidFill>
                          <a:latin typeface="Arial"/>
                          <a:ea typeface="Arial"/>
                          <a:cs typeface="Arial"/>
                          <a:sym typeface="Arial"/>
                        </a:rPr>
                        <a:t> </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400"/>
                        <a:buFont typeface="Arial"/>
                        <a:buNone/>
                      </a:pPr>
                      <a:r>
                        <a:rPr lang="en-US" sz="1300" b="1" i="1" u="none" strike="noStrike" cap="none" dirty="0" err="1">
                          <a:solidFill>
                            <a:srgbClr val="FFFFFF"/>
                          </a:solidFill>
                          <a:latin typeface="Arial"/>
                          <a:ea typeface="Arial"/>
                          <a:cs typeface="Arial"/>
                          <a:sym typeface="Arial"/>
                        </a:rPr>
                        <a:t>Promedio</a:t>
                      </a:r>
                      <a:r>
                        <a:rPr lang="en-US" sz="1300" b="1" i="1" u="none" strike="noStrike" cap="none" dirty="0">
                          <a:solidFill>
                            <a:srgbClr val="FFFFFF"/>
                          </a:solidFill>
                          <a:latin typeface="Arial"/>
                          <a:ea typeface="Arial"/>
                          <a:cs typeface="Arial"/>
                          <a:sym typeface="Arial"/>
                        </a:rPr>
                        <a:t> </a:t>
                      </a:r>
                      <a:r>
                        <a:rPr lang="en-US" sz="1300" b="1" i="1" u="none" strike="noStrike" cap="none" dirty="0" err="1">
                          <a:solidFill>
                            <a:srgbClr val="FFFFFF"/>
                          </a:solidFill>
                          <a:latin typeface="Arial"/>
                          <a:ea typeface="Arial"/>
                          <a:cs typeface="Arial"/>
                          <a:sym typeface="Arial"/>
                        </a:rPr>
                        <a:t>Diario</a:t>
                      </a:r>
                      <a:endParaRPr sz="140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None/>
                      </a:pPr>
                      <a:r>
                        <a:rPr lang="en-US" sz="1400" b="1" i="0" u="none" strike="noStrike" cap="none" dirty="0">
                          <a:solidFill>
                            <a:srgbClr val="FFFFFF"/>
                          </a:solidFill>
                          <a:latin typeface="Arial"/>
                          <a:ea typeface="Arial"/>
                          <a:cs typeface="Arial"/>
                          <a:sym typeface="Arial"/>
                        </a:rPr>
                        <a:t> PM-10  (mg/m</a:t>
                      </a:r>
                      <a:r>
                        <a:rPr lang="en-US" sz="1400" b="1" i="0" u="none" strike="noStrike" cap="none" baseline="30000" dirty="0">
                          <a:solidFill>
                            <a:srgbClr val="FFFFFF"/>
                          </a:solidFill>
                          <a:latin typeface="Arial"/>
                          <a:ea typeface="Arial"/>
                          <a:cs typeface="Arial"/>
                          <a:sym typeface="Arial"/>
                        </a:rPr>
                        <a:t>3</a:t>
                      </a:r>
                      <a:r>
                        <a:rPr lang="en-US" sz="1400" b="1" i="0" u="none" strike="noStrike" cap="none" dirty="0">
                          <a:solidFill>
                            <a:srgbClr val="FFFFFF"/>
                          </a:solidFill>
                          <a:latin typeface="Arial"/>
                          <a:ea typeface="Arial"/>
                          <a:cs typeface="Arial"/>
                          <a:sym typeface="Arial"/>
                        </a:rPr>
                        <a:t>)</a:t>
                      </a:r>
                      <a:endParaRPr dirty="0"/>
                    </a:p>
                  </a:txBody>
                  <a:tcPr marL="0" marR="0" marT="0" marB="0">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FFFFFF"/>
                      </a:solidFill>
                      <a:prstDash val="solid"/>
                      <a:round/>
                      <a:headEnd type="none" w="sm" len="sm"/>
                      <a:tailEnd type="none" w="sm" len="sm"/>
                    </a:lnB>
                    <a:solidFill>
                      <a:srgbClr val="2F75B5"/>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panose="020B0604020202020204" pitchFamily="34" charset="0"/>
                          <a:ea typeface="Arial"/>
                          <a:cs typeface="Arial" panose="020B0604020202020204" pitchFamily="34" charset="0"/>
                          <a:sym typeface="Arial"/>
                        </a:rPr>
                        <a:t>Monitor 1 Downwind</a:t>
                      </a:r>
                      <a:endParaRPr sz="1400" b="1" i="0" u="none" strike="noStrike" cap="none" dirty="0">
                        <a:solidFill>
                          <a:srgbClr val="FFFFFF"/>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n-US" sz="1400" b="1" dirty="0" err="1">
                          <a:solidFill>
                            <a:srgbClr val="FFFFFF"/>
                          </a:solidFill>
                          <a:latin typeface="Arial" panose="020B0604020202020204" pitchFamily="34" charset="0"/>
                          <a:cs typeface="Arial" panose="020B0604020202020204" pitchFamily="34" charset="0"/>
                        </a:rPr>
                        <a:t>監視器</a:t>
                      </a:r>
                      <a:r>
                        <a:rPr lang="en-US" sz="1400" b="1" dirty="0">
                          <a:solidFill>
                            <a:srgbClr val="FFFFFF"/>
                          </a:solidFill>
                          <a:latin typeface="Arial" panose="020B0604020202020204" pitchFamily="34" charset="0"/>
                          <a:cs typeface="Arial" panose="020B0604020202020204" pitchFamily="34" charset="0"/>
                        </a:rPr>
                        <a:t> 1 </a:t>
                      </a:r>
                      <a:r>
                        <a:rPr lang="en-US" sz="1400" b="1" dirty="0" err="1">
                          <a:solidFill>
                            <a:srgbClr val="FFFFFF"/>
                          </a:solidFill>
                          <a:latin typeface="Arial" panose="020B0604020202020204" pitchFamily="34" charset="0"/>
                          <a:cs typeface="Arial" panose="020B0604020202020204" pitchFamily="34" charset="0"/>
                        </a:rPr>
                        <a:t>順風</a:t>
                      </a:r>
                      <a:r>
                        <a:rPr lang="en-US" sz="1400" b="1" dirty="0">
                          <a:solidFill>
                            <a:srgbClr val="FFFFFF"/>
                          </a:solidFill>
                          <a:latin typeface="Arial" panose="020B0604020202020204" pitchFamily="34" charset="0"/>
                          <a:cs typeface="Arial" panose="020B0604020202020204" pitchFamily="34" charset="0"/>
                        </a:rPr>
                        <a:t> </a:t>
                      </a:r>
                      <a:r>
                        <a:rPr lang="en-US" sz="1400" b="1" i="1" dirty="0" err="1">
                          <a:solidFill>
                            <a:srgbClr val="FFFFFF"/>
                          </a:solidFill>
                          <a:latin typeface="Arial" panose="020B0604020202020204" pitchFamily="34" charset="0"/>
                          <a:cs typeface="Arial" panose="020B0604020202020204" pitchFamily="34" charset="0"/>
                        </a:rPr>
                        <a:t>Viento</a:t>
                      </a:r>
                      <a:r>
                        <a:rPr lang="en-US" sz="1400" b="1" i="1" dirty="0">
                          <a:solidFill>
                            <a:srgbClr val="FFFFFF"/>
                          </a:solidFill>
                          <a:latin typeface="Arial" panose="020B0604020202020204" pitchFamily="34" charset="0"/>
                          <a:cs typeface="Arial" panose="020B0604020202020204" pitchFamily="34" charset="0"/>
                        </a:rPr>
                        <a:t> a favor</a:t>
                      </a:r>
                      <a:endParaRPr sz="1400" b="1" dirty="0">
                        <a:solidFill>
                          <a:srgbClr val="FFFFFF"/>
                        </a:solidFill>
                        <a:latin typeface="Arial" panose="020B0604020202020204" pitchFamily="34" charset="0"/>
                        <a:cs typeface="Arial" panose="020B0604020202020204" pitchFamily="34" charset="0"/>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FFFFFF"/>
                      </a:solidFill>
                      <a:prstDash val="solid"/>
                      <a:round/>
                      <a:headEnd type="none" w="sm" len="sm"/>
                      <a:tailEnd type="none" w="sm" len="sm"/>
                    </a:lnB>
                    <a:solidFill>
                      <a:srgbClr val="2F75B5"/>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panose="020B0604020202020204" pitchFamily="34" charset="0"/>
                          <a:ea typeface="Arial"/>
                          <a:cs typeface="Arial" panose="020B0604020202020204" pitchFamily="34" charset="0"/>
                          <a:sym typeface="Arial"/>
                        </a:rPr>
                        <a:t>Monitor 2 Crosswind</a:t>
                      </a:r>
                      <a:endParaRPr sz="1400" b="1" i="0" u="none" strike="noStrike" cap="none" dirty="0">
                        <a:solidFill>
                          <a:srgbClr val="FFFFFF"/>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n-US" sz="1400" b="1" dirty="0" err="1">
                          <a:solidFill>
                            <a:srgbClr val="FFFFFF"/>
                          </a:solidFill>
                          <a:latin typeface="Arial" panose="020B0604020202020204" pitchFamily="34" charset="0"/>
                          <a:cs typeface="Arial" panose="020B0604020202020204" pitchFamily="34" charset="0"/>
                        </a:rPr>
                        <a:t>監視器</a:t>
                      </a:r>
                      <a:r>
                        <a:rPr lang="en-US" sz="1400" b="1" dirty="0">
                          <a:solidFill>
                            <a:srgbClr val="FFFFFF"/>
                          </a:solidFill>
                          <a:latin typeface="Arial" panose="020B0604020202020204" pitchFamily="34" charset="0"/>
                          <a:cs typeface="Arial" panose="020B0604020202020204" pitchFamily="34" charset="0"/>
                        </a:rPr>
                        <a:t> 2 </a:t>
                      </a:r>
                      <a:r>
                        <a:rPr lang="en-US" sz="1400" b="1" dirty="0" err="1">
                          <a:solidFill>
                            <a:srgbClr val="FFFFFF"/>
                          </a:solidFill>
                          <a:latin typeface="Arial" panose="020B0604020202020204" pitchFamily="34" charset="0"/>
                          <a:cs typeface="Arial" panose="020B0604020202020204" pitchFamily="34" charset="0"/>
                        </a:rPr>
                        <a:t>側風</a:t>
                      </a:r>
                      <a:r>
                        <a:rPr lang="en-US" sz="1400" b="1" dirty="0">
                          <a:solidFill>
                            <a:srgbClr val="FFFFFF"/>
                          </a:solidFill>
                          <a:latin typeface="Arial" panose="020B0604020202020204" pitchFamily="34" charset="0"/>
                          <a:cs typeface="Arial" panose="020B0604020202020204" pitchFamily="34" charset="0"/>
                        </a:rPr>
                        <a:t> </a:t>
                      </a:r>
                      <a:r>
                        <a:rPr lang="en-US" sz="1400" b="1" i="1" dirty="0" err="1">
                          <a:solidFill>
                            <a:srgbClr val="FFFFFF"/>
                          </a:solidFill>
                          <a:latin typeface="Arial" panose="020B0604020202020204" pitchFamily="34" charset="0"/>
                          <a:cs typeface="Arial" panose="020B0604020202020204" pitchFamily="34" charset="0"/>
                        </a:rPr>
                        <a:t>Viento</a:t>
                      </a:r>
                      <a:r>
                        <a:rPr lang="en-US" sz="1400" b="1" i="1" dirty="0">
                          <a:solidFill>
                            <a:srgbClr val="FFFFFF"/>
                          </a:solidFill>
                          <a:latin typeface="Arial" panose="020B0604020202020204" pitchFamily="34" charset="0"/>
                          <a:cs typeface="Arial" panose="020B0604020202020204" pitchFamily="34" charset="0"/>
                        </a:rPr>
                        <a:t> cruzado</a:t>
                      </a:r>
                      <a:endParaRPr sz="1400" b="1" dirty="0">
                        <a:solidFill>
                          <a:srgbClr val="FFFFFF"/>
                        </a:solidFill>
                        <a:latin typeface="Arial" panose="020B0604020202020204" pitchFamily="34" charset="0"/>
                        <a:cs typeface="Arial" panose="020B0604020202020204" pitchFamily="34" charset="0"/>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FFFFFF"/>
                      </a:solidFill>
                      <a:prstDash val="solid"/>
                      <a:round/>
                      <a:headEnd type="none" w="sm" len="sm"/>
                      <a:tailEnd type="none" w="sm" len="sm"/>
                    </a:lnB>
                    <a:solidFill>
                      <a:srgbClr val="2F75B5"/>
                    </a:solidFill>
                  </a:tcPr>
                </a:tc>
                <a:tc>
                  <a:txBody>
                    <a:bodyPr/>
                    <a:lstStyle/>
                    <a:p>
                      <a:pPr marL="0" marR="0" lvl="0" indent="0" algn="l" rtl="0">
                        <a:spcBef>
                          <a:spcPts val="0"/>
                        </a:spcBef>
                        <a:spcAft>
                          <a:spcPts val="0"/>
                        </a:spcAft>
                        <a:buNone/>
                      </a:pPr>
                      <a:r>
                        <a:rPr lang="en-US" sz="1400" b="1" i="0" u="none" strike="noStrike" cap="none" dirty="0">
                          <a:solidFill>
                            <a:srgbClr val="FFFFFF"/>
                          </a:solidFill>
                          <a:latin typeface="Arial" panose="020B0604020202020204" pitchFamily="34" charset="0"/>
                          <a:ea typeface="Arial"/>
                          <a:cs typeface="Arial" panose="020B0604020202020204" pitchFamily="34" charset="0"/>
                          <a:sym typeface="Arial"/>
                        </a:rPr>
                        <a:t>Monitor 3 Upwind </a:t>
                      </a:r>
                      <a:endParaRPr sz="1400" b="1" i="0" u="none" strike="noStrike" cap="none" dirty="0">
                        <a:solidFill>
                          <a:srgbClr val="FFFFFF"/>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en-US" sz="1400" b="1" i="0" u="none" strike="noStrike" cap="none" dirty="0" err="1">
                          <a:solidFill>
                            <a:srgbClr val="FFFFFF"/>
                          </a:solidFill>
                          <a:latin typeface="Arial" panose="020B0604020202020204" pitchFamily="34" charset="0"/>
                          <a:ea typeface="Arial"/>
                          <a:cs typeface="Arial" panose="020B0604020202020204" pitchFamily="34" charset="0"/>
                          <a:sym typeface="Arial"/>
                        </a:rPr>
                        <a:t>監視器</a:t>
                      </a:r>
                      <a:r>
                        <a:rPr lang="en-US" sz="1400" b="1" i="0" u="none" strike="noStrike" cap="none" dirty="0">
                          <a:solidFill>
                            <a:srgbClr val="FFFFFF"/>
                          </a:solidFill>
                          <a:latin typeface="Arial" panose="020B0604020202020204" pitchFamily="34" charset="0"/>
                          <a:ea typeface="Arial"/>
                          <a:cs typeface="Arial" panose="020B0604020202020204" pitchFamily="34" charset="0"/>
                          <a:sym typeface="Arial"/>
                        </a:rPr>
                        <a:t> 3 </a:t>
                      </a:r>
                      <a:r>
                        <a:rPr lang="en-US" sz="1400" b="1" i="0" u="none" strike="noStrike" cap="none" dirty="0" err="1">
                          <a:solidFill>
                            <a:srgbClr val="FFFFFF"/>
                          </a:solidFill>
                          <a:latin typeface="Arial" panose="020B0604020202020204" pitchFamily="34" charset="0"/>
                          <a:ea typeface="Arial"/>
                          <a:cs typeface="Arial" panose="020B0604020202020204" pitchFamily="34" charset="0"/>
                          <a:sym typeface="Arial"/>
                        </a:rPr>
                        <a:t>逆風</a:t>
                      </a:r>
                      <a:r>
                        <a:rPr lang="en-US" sz="1400" b="1" i="1" dirty="0" err="1">
                          <a:solidFill>
                            <a:srgbClr val="FFFFFF"/>
                          </a:solidFill>
                          <a:latin typeface="Arial" panose="020B0604020202020204" pitchFamily="34" charset="0"/>
                          <a:cs typeface="Arial" panose="020B0604020202020204" pitchFamily="34" charset="0"/>
                        </a:rPr>
                        <a:t>Viento</a:t>
                      </a:r>
                      <a:r>
                        <a:rPr lang="en-US" sz="1400" b="1" i="1" dirty="0">
                          <a:solidFill>
                            <a:srgbClr val="FFFFFF"/>
                          </a:solidFill>
                          <a:latin typeface="Arial" panose="020B0604020202020204" pitchFamily="34" charset="0"/>
                          <a:cs typeface="Arial" panose="020B0604020202020204" pitchFamily="34" charset="0"/>
                        </a:rPr>
                        <a:t> </a:t>
                      </a:r>
                      <a:r>
                        <a:rPr lang="en-US" sz="1400" b="1" i="1" dirty="0" err="1">
                          <a:solidFill>
                            <a:srgbClr val="FFFFFF"/>
                          </a:solidFill>
                          <a:latin typeface="Arial" panose="020B0604020202020204" pitchFamily="34" charset="0"/>
                          <a:cs typeface="Arial" panose="020B0604020202020204" pitchFamily="34" charset="0"/>
                        </a:rPr>
                        <a:t>en</a:t>
                      </a:r>
                      <a:r>
                        <a:rPr lang="en-US" sz="1400" b="1" i="1" dirty="0">
                          <a:solidFill>
                            <a:srgbClr val="FFFFFF"/>
                          </a:solidFill>
                          <a:latin typeface="Arial" panose="020B0604020202020204" pitchFamily="34" charset="0"/>
                          <a:cs typeface="Arial" panose="020B0604020202020204" pitchFamily="34" charset="0"/>
                        </a:rPr>
                        <a:t> contra</a:t>
                      </a:r>
                      <a:endParaRPr sz="1400" b="0" i="0" u="none" strike="noStrike" cap="none" dirty="0">
                        <a:solidFill>
                          <a:srgbClr val="FFFFFF"/>
                        </a:solidFill>
                        <a:latin typeface="Arial" panose="020B0604020202020204" pitchFamily="34" charset="0"/>
                        <a:ea typeface="Arial"/>
                        <a:cs typeface="Arial" panose="020B0604020202020204" pitchFamily="34" charset="0"/>
                        <a:sym typeface="Arial"/>
                      </a:endParaRPr>
                    </a:p>
                  </a:txBody>
                  <a:tcPr marL="0" marR="0" marT="0" marB="0">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FFFFFF"/>
                      </a:solidFill>
                      <a:prstDash val="solid"/>
                      <a:round/>
                      <a:headEnd type="none" w="sm" len="sm"/>
                      <a:tailEnd type="none" w="sm" len="sm"/>
                    </a:lnB>
                    <a:solidFill>
                      <a:srgbClr val="2F75B5"/>
                    </a:solidFill>
                  </a:tcPr>
                </a:tc>
                <a:tc>
                  <a:txBody>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txBody>
                  <a:tcPr marL="0" marR="0" marT="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txBody>
                  <a:tcPr marL="0" marR="0" marT="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400" b="1" i="0" u="none" strike="noStrike" cap="none">
                          <a:solidFill>
                            <a:srgbClr val="FFFFFF"/>
                          </a:solidFill>
                          <a:latin typeface="Arial"/>
                          <a:ea typeface="Arial"/>
                          <a:cs typeface="Arial"/>
                          <a:sym typeface="Arial"/>
                        </a:rPr>
                        <a:t>Daily Average</a:t>
                      </a:r>
                      <a:endParaRPr/>
                    </a:p>
                    <a:p>
                      <a:pPr marL="0" marR="0" lvl="0" indent="0" algn="l" rtl="0">
                        <a:lnSpc>
                          <a:spcPct val="100000"/>
                        </a:lnSpc>
                        <a:spcBef>
                          <a:spcPts val="0"/>
                        </a:spcBef>
                        <a:spcAft>
                          <a:spcPts val="0"/>
                        </a:spcAft>
                        <a:buClr>
                          <a:srgbClr val="FFFFFF"/>
                        </a:buClr>
                        <a:buSzPts val="1400"/>
                        <a:buFont typeface="Arial"/>
                        <a:buNone/>
                      </a:pPr>
                      <a:r>
                        <a:rPr lang="en-US" sz="1600" b="1" i="0" u="none" strike="noStrike" cap="none">
                          <a:solidFill>
                            <a:srgbClr val="FFFFFF"/>
                          </a:solidFill>
                          <a:latin typeface="Arial"/>
                          <a:ea typeface="Arial"/>
                          <a:cs typeface="Arial"/>
                          <a:sym typeface="Arial"/>
                        </a:rPr>
                        <a:t>每日平均 </a:t>
                      </a:r>
                      <a:endParaRPr sz="2000" u="none" strike="noStrike" cap="none"/>
                    </a:p>
                    <a:p>
                      <a:pPr marL="0" marR="0" lvl="0" indent="0" algn="l" rtl="0">
                        <a:lnSpc>
                          <a:spcPct val="100000"/>
                        </a:lnSpc>
                        <a:spcBef>
                          <a:spcPts val="0"/>
                        </a:spcBef>
                        <a:spcAft>
                          <a:spcPts val="0"/>
                        </a:spcAft>
                        <a:buClr>
                          <a:srgbClr val="FFFFFF"/>
                        </a:buClr>
                        <a:buSzPts val="1400"/>
                        <a:buFont typeface="Arial"/>
                        <a:buNone/>
                      </a:pPr>
                      <a:r>
                        <a:rPr lang="en-US" sz="1400" b="1" i="1" u="none" strike="noStrike" cap="none">
                          <a:solidFill>
                            <a:schemeClr val="lt1"/>
                          </a:solidFill>
                        </a:rPr>
                        <a:t>Promedio Diario</a:t>
                      </a:r>
                      <a:endParaRPr sz="1600" u="none" strike="noStrike" cap="none"/>
                    </a:p>
                    <a:p>
                      <a:pPr marL="0" marR="0" lvl="0" indent="0" algn="l" rtl="0">
                        <a:spcBef>
                          <a:spcPts val="0"/>
                        </a:spcBef>
                        <a:spcAft>
                          <a:spcPts val="0"/>
                        </a:spcAft>
                        <a:buNone/>
                      </a:pPr>
                      <a:r>
                        <a:rPr lang="en-US" sz="1400" b="1" i="0" u="none" strike="noStrike" cap="none">
                          <a:solidFill>
                            <a:srgbClr val="FFFFFF"/>
                          </a:solidFill>
                          <a:latin typeface="Arial"/>
                          <a:ea typeface="Arial"/>
                          <a:cs typeface="Arial"/>
                          <a:sym typeface="Arial"/>
                        </a:rPr>
                        <a:t> PM-10  (mg/m</a:t>
                      </a:r>
                      <a:r>
                        <a:rPr lang="en-US" sz="1400" b="1" i="0" u="none" strike="noStrike" cap="none" baseline="30000">
                          <a:solidFill>
                            <a:srgbClr val="FFFFFF"/>
                          </a:solidFill>
                          <a:latin typeface="Arial"/>
                          <a:ea typeface="Arial"/>
                          <a:cs typeface="Arial"/>
                          <a:sym typeface="Arial"/>
                        </a:rPr>
                        <a:t>3</a:t>
                      </a:r>
                      <a:r>
                        <a:rPr lang="en-US" sz="1400" b="1" i="0" u="none" strike="noStrike" cap="none">
                          <a:solidFill>
                            <a:srgbClr val="FFFFFF"/>
                          </a:solidFill>
                          <a:latin typeface="Arial"/>
                          <a:ea typeface="Arial"/>
                          <a:cs typeface="Arial"/>
                          <a:sym typeface="Arial"/>
                        </a:rPr>
                        <a:t>)</a:t>
                      </a:r>
                      <a:endParaRPr/>
                    </a:p>
                  </a:txBody>
                  <a:tcPr marL="0" marR="0" marT="0" marB="0">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FFFFFF"/>
                      </a:solidFill>
                      <a:prstDash val="solid"/>
                      <a:round/>
                      <a:headEnd type="none" w="sm" len="sm"/>
                      <a:tailEnd type="none" w="sm" len="sm"/>
                    </a:lnB>
                    <a:solidFill>
                      <a:srgbClr val="2F75B5"/>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panose="020B0604020202020204" pitchFamily="34" charset="0"/>
                          <a:ea typeface="Arial"/>
                          <a:cs typeface="Arial" panose="020B0604020202020204" pitchFamily="34" charset="0"/>
                          <a:sym typeface="Arial"/>
                        </a:rPr>
                        <a:t>Monitor 1 Downwind</a:t>
                      </a:r>
                    </a:p>
                    <a:p>
                      <a:pPr marL="0" marR="0" lvl="0" indent="0" algn="ctr" rtl="0">
                        <a:spcBef>
                          <a:spcPts val="0"/>
                        </a:spcBef>
                        <a:spcAft>
                          <a:spcPts val="0"/>
                        </a:spcAft>
                        <a:buNone/>
                      </a:pPr>
                      <a:r>
                        <a:rPr lang="ja-JP" altLang="en-US" sz="1400" b="1" dirty="0">
                          <a:solidFill>
                            <a:srgbClr val="FFFFFF"/>
                          </a:solidFill>
                          <a:latin typeface="Arial" panose="020B0604020202020204" pitchFamily="34" charset="0"/>
                          <a:cs typeface="Arial" panose="020B0604020202020204" pitchFamily="34" charset="0"/>
                        </a:rPr>
                        <a:t>監視器 </a:t>
                      </a:r>
                      <a:r>
                        <a:rPr lang="en-US" altLang="ja-JP" sz="1400" b="1" dirty="0">
                          <a:solidFill>
                            <a:srgbClr val="FFFFFF"/>
                          </a:solidFill>
                          <a:latin typeface="Arial" panose="020B0604020202020204" pitchFamily="34" charset="0"/>
                          <a:cs typeface="Arial" panose="020B0604020202020204" pitchFamily="34" charset="0"/>
                        </a:rPr>
                        <a:t>1 </a:t>
                      </a:r>
                      <a:r>
                        <a:rPr lang="ja-JP" altLang="en-US" sz="1400" b="1" dirty="0">
                          <a:solidFill>
                            <a:srgbClr val="FFFFFF"/>
                          </a:solidFill>
                          <a:latin typeface="Arial" panose="020B0604020202020204" pitchFamily="34" charset="0"/>
                          <a:cs typeface="Arial" panose="020B0604020202020204" pitchFamily="34" charset="0"/>
                        </a:rPr>
                        <a:t>順風 </a:t>
                      </a:r>
                      <a:r>
                        <a:rPr lang="en-US" sz="1400" b="1" i="1" dirty="0" err="1">
                          <a:solidFill>
                            <a:srgbClr val="FFFFFF"/>
                          </a:solidFill>
                          <a:latin typeface="Arial" panose="020B0604020202020204" pitchFamily="34" charset="0"/>
                          <a:cs typeface="Arial" panose="020B0604020202020204" pitchFamily="34" charset="0"/>
                        </a:rPr>
                        <a:t>Viento</a:t>
                      </a:r>
                      <a:r>
                        <a:rPr lang="en-US" sz="1400" b="1" i="1" dirty="0">
                          <a:solidFill>
                            <a:srgbClr val="FFFFFF"/>
                          </a:solidFill>
                          <a:latin typeface="Arial" panose="020B0604020202020204" pitchFamily="34" charset="0"/>
                          <a:cs typeface="Arial" panose="020B0604020202020204" pitchFamily="34" charset="0"/>
                        </a:rPr>
                        <a:t> a favor</a:t>
                      </a:r>
                      <a:endParaRPr lang="en-US" sz="1400" b="1" dirty="0">
                        <a:solidFill>
                          <a:srgbClr val="FFFFFF"/>
                        </a:solidFill>
                        <a:latin typeface="Arial" panose="020B0604020202020204" pitchFamily="34" charset="0"/>
                        <a:cs typeface="Arial" panose="020B0604020202020204" pitchFamily="34" charset="0"/>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FFFFFF"/>
                      </a:solidFill>
                      <a:prstDash val="solid"/>
                      <a:round/>
                      <a:headEnd type="none" w="sm" len="sm"/>
                      <a:tailEnd type="none" w="sm" len="sm"/>
                    </a:lnB>
                    <a:solidFill>
                      <a:srgbClr val="2F75B5"/>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panose="020B0604020202020204" pitchFamily="34" charset="0"/>
                          <a:ea typeface="Arial"/>
                          <a:cs typeface="Arial" panose="020B0604020202020204" pitchFamily="34" charset="0"/>
                          <a:sym typeface="Arial"/>
                        </a:rPr>
                        <a:t>Monitor 2 Crosswind</a:t>
                      </a:r>
                    </a:p>
                    <a:p>
                      <a:pPr marL="0" marR="0" lvl="0" indent="0" algn="ctr" rtl="0">
                        <a:spcBef>
                          <a:spcPts val="0"/>
                        </a:spcBef>
                        <a:spcAft>
                          <a:spcPts val="0"/>
                        </a:spcAft>
                        <a:buNone/>
                      </a:pPr>
                      <a:r>
                        <a:rPr lang="ja-JP" altLang="en-US" sz="1400" b="1" dirty="0">
                          <a:solidFill>
                            <a:srgbClr val="FFFFFF"/>
                          </a:solidFill>
                          <a:latin typeface="Arial" panose="020B0604020202020204" pitchFamily="34" charset="0"/>
                          <a:cs typeface="Arial" panose="020B0604020202020204" pitchFamily="34" charset="0"/>
                        </a:rPr>
                        <a:t>監視器 </a:t>
                      </a:r>
                      <a:r>
                        <a:rPr lang="en-US" altLang="ja-JP" sz="1400" b="1" dirty="0">
                          <a:solidFill>
                            <a:srgbClr val="FFFFFF"/>
                          </a:solidFill>
                          <a:latin typeface="Arial" panose="020B0604020202020204" pitchFamily="34" charset="0"/>
                          <a:cs typeface="Arial" panose="020B0604020202020204" pitchFamily="34" charset="0"/>
                        </a:rPr>
                        <a:t>2 </a:t>
                      </a:r>
                      <a:r>
                        <a:rPr lang="ja-JP" altLang="en-US" sz="1400" b="1" dirty="0">
                          <a:solidFill>
                            <a:srgbClr val="FFFFFF"/>
                          </a:solidFill>
                          <a:latin typeface="Arial" panose="020B0604020202020204" pitchFamily="34" charset="0"/>
                          <a:cs typeface="Arial" panose="020B0604020202020204" pitchFamily="34" charset="0"/>
                        </a:rPr>
                        <a:t>側風 </a:t>
                      </a:r>
                      <a:r>
                        <a:rPr lang="en-US" sz="1400" b="1" i="1" dirty="0" err="1">
                          <a:solidFill>
                            <a:srgbClr val="FFFFFF"/>
                          </a:solidFill>
                          <a:latin typeface="Arial" panose="020B0604020202020204" pitchFamily="34" charset="0"/>
                          <a:cs typeface="Arial" panose="020B0604020202020204" pitchFamily="34" charset="0"/>
                        </a:rPr>
                        <a:t>Viento</a:t>
                      </a:r>
                      <a:r>
                        <a:rPr lang="en-US" sz="1400" b="1" i="1" dirty="0">
                          <a:solidFill>
                            <a:srgbClr val="FFFFFF"/>
                          </a:solidFill>
                          <a:latin typeface="Arial" panose="020B0604020202020204" pitchFamily="34" charset="0"/>
                          <a:cs typeface="Arial" panose="020B0604020202020204" pitchFamily="34" charset="0"/>
                        </a:rPr>
                        <a:t> cruzado</a:t>
                      </a:r>
                      <a:endParaRPr lang="en-US" sz="1400" b="1" dirty="0">
                        <a:solidFill>
                          <a:srgbClr val="FFFFFF"/>
                        </a:solidFill>
                        <a:latin typeface="Arial" panose="020B0604020202020204" pitchFamily="34" charset="0"/>
                        <a:cs typeface="Arial" panose="020B0604020202020204" pitchFamily="34" charset="0"/>
                      </a:endParaRPr>
                    </a:p>
                  </a:txBody>
                  <a:tcPr marL="0" marR="0" marT="0" marB="0">
                    <a:lnL w="12700" cap="flat" cmpd="sng" algn="ctr">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2F75B5"/>
                    </a:solidFill>
                  </a:tcPr>
                </a:tc>
                <a:tc>
                  <a:txBody>
                    <a:bodyPr/>
                    <a:lstStyle/>
                    <a:p>
                      <a:pPr marL="0" marR="0" lvl="0" indent="0" algn="l" rtl="0">
                        <a:spcBef>
                          <a:spcPts val="0"/>
                        </a:spcBef>
                        <a:spcAft>
                          <a:spcPts val="0"/>
                        </a:spcAft>
                        <a:buNone/>
                      </a:pPr>
                      <a:r>
                        <a:rPr lang="en-US" sz="1400" b="1" i="0" u="none" strike="noStrike" cap="none" dirty="0">
                          <a:solidFill>
                            <a:srgbClr val="FFFFFF"/>
                          </a:solidFill>
                          <a:latin typeface="Arial" panose="020B0604020202020204" pitchFamily="34" charset="0"/>
                          <a:ea typeface="Arial"/>
                          <a:cs typeface="Arial" panose="020B0604020202020204" pitchFamily="34" charset="0"/>
                          <a:sym typeface="Arial"/>
                        </a:rPr>
                        <a:t>Monitor 3 Upwind </a:t>
                      </a:r>
                    </a:p>
                    <a:p>
                      <a:pPr marL="0" marR="0" lvl="0" indent="0" algn="l" rtl="0">
                        <a:spcBef>
                          <a:spcPts val="0"/>
                        </a:spcBef>
                        <a:spcAft>
                          <a:spcPts val="0"/>
                        </a:spcAft>
                        <a:buNone/>
                      </a:pPr>
                      <a:r>
                        <a:rPr lang="ja-JP" altLang="en-US" sz="1400" b="1" i="0" u="none" strike="noStrike" cap="none" dirty="0">
                          <a:solidFill>
                            <a:srgbClr val="FFFFFF"/>
                          </a:solidFill>
                          <a:latin typeface="Arial" panose="020B0604020202020204" pitchFamily="34" charset="0"/>
                          <a:ea typeface="Arial"/>
                          <a:cs typeface="Arial" panose="020B0604020202020204" pitchFamily="34" charset="0"/>
                          <a:sym typeface="Arial"/>
                        </a:rPr>
                        <a:t>監視器 </a:t>
                      </a:r>
                      <a:r>
                        <a:rPr lang="en-US" altLang="ja-JP" sz="1400" b="1" i="0" u="none" strike="noStrike" cap="none" dirty="0">
                          <a:solidFill>
                            <a:srgbClr val="FFFFFF"/>
                          </a:solidFill>
                          <a:latin typeface="Arial" panose="020B0604020202020204" pitchFamily="34" charset="0"/>
                          <a:ea typeface="Arial"/>
                          <a:cs typeface="Arial" panose="020B0604020202020204" pitchFamily="34" charset="0"/>
                          <a:sym typeface="Arial"/>
                        </a:rPr>
                        <a:t>3 </a:t>
                      </a:r>
                      <a:r>
                        <a:rPr lang="ja-JP" altLang="en-US" sz="1400" b="1" i="0" u="none" strike="noStrike" cap="none" dirty="0">
                          <a:solidFill>
                            <a:srgbClr val="FFFFFF"/>
                          </a:solidFill>
                          <a:latin typeface="Arial" panose="020B0604020202020204" pitchFamily="34" charset="0"/>
                          <a:ea typeface="Arial"/>
                          <a:cs typeface="Arial" panose="020B0604020202020204" pitchFamily="34" charset="0"/>
                          <a:sym typeface="Arial"/>
                        </a:rPr>
                        <a:t>逆風</a:t>
                      </a:r>
                      <a:r>
                        <a:rPr lang="en-US" sz="1400" b="1" i="1" dirty="0" err="1">
                          <a:solidFill>
                            <a:srgbClr val="FFFFFF"/>
                          </a:solidFill>
                          <a:latin typeface="Arial" panose="020B0604020202020204" pitchFamily="34" charset="0"/>
                          <a:cs typeface="Arial" panose="020B0604020202020204" pitchFamily="34" charset="0"/>
                        </a:rPr>
                        <a:t>Viento</a:t>
                      </a:r>
                      <a:r>
                        <a:rPr lang="en-US" sz="1400" b="1" i="1" dirty="0">
                          <a:solidFill>
                            <a:srgbClr val="FFFFFF"/>
                          </a:solidFill>
                          <a:latin typeface="Arial" panose="020B0604020202020204" pitchFamily="34" charset="0"/>
                          <a:cs typeface="Arial" panose="020B0604020202020204" pitchFamily="34" charset="0"/>
                        </a:rPr>
                        <a:t> </a:t>
                      </a:r>
                      <a:r>
                        <a:rPr lang="en-US" sz="1400" b="1" i="1" dirty="0" err="1">
                          <a:solidFill>
                            <a:srgbClr val="FFFFFF"/>
                          </a:solidFill>
                          <a:latin typeface="Arial" panose="020B0604020202020204" pitchFamily="34" charset="0"/>
                          <a:cs typeface="Arial" panose="020B0604020202020204" pitchFamily="34" charset="0"/>
                        </a:rPr>
                        <a:t>en</a:t>
                      </a:r>
                      <a:r>
                        <a:rPr lang="en-US" sz="1400" b="1" i="1" dirty="0">
                          <a:solidFill>
                            <a:srgbClr val="FFFFFF"/>
                          </a:solidFill>
                          <a:latin typeface="Arial" panose="020B0604020202020204" pitchFamily="34" charset="0"/>
                          <a:cs typeface="Arial" panose="020B0604020202020204" pitchFamily="34" charset="0"/>
                        </a:rPr>
                        <a:t> contra</a:t>
                      </a:r>
                      <a:endParaRPr lang="en-US" sz="1400" b="0" i="0" u="none" strike="noStrike" cap="none" dirty="0">
                        <a:solidFill>
                          <a:srgbClr val="FFFFFF"/>
                        </a:solidFill>
                        <a:latin typeface="Arial" panose="020B0604020202020204" pitchFamily="34" charset="0"/>
                        <a:ea typeface="Arial"/>
                        <a:cs typeface="Arial" panose="020B0604020202020204" pitchFamily="34" charset="0"/>
                        <a:sym typeface="Arial"/>
                      </a:endParaRPr>
                    </a:p>
                  </a:txBody>
                  <a:tcPr marL="0" marR="0" marT="0" marB="0">
                    <a:lnL w="12700" cap="flat" cmpd="sng" algn="ctr">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2F75B5"/>
                    </a:solidFill>
                  </a:tcPr>
                </a:tc>
                <a:extLst>
                  <a:ext uri="{0D108BD9-81ED-4DB2-BD59-A6C34878D82A}">
                    <a16:rowId xmlns:a16="http://schemas.microsoft.com/office/drawing/2014/main" val="10000"/>
                  </a:ext>
                </a:extLst>
              </a:tr>
              <a:tr h="372675">
                <a:tc>
                  <a:txBody>
                    <a:bodyPr/>
                    <a:lstStyle/>
                    <a:p>
                      <a:pPr marL="0" marR="0" lvl="0" indent="0" algn="l" rtl="0">
                        <a:spcBef>
                          <a:spcPts val="0"/>
                        </a:spcBef>
                        <a:spcAft>
                          <a:spcPts val="0"/>
                        </a:spcAft>
                        <a:buNone/>
                      </a:pPr>
                      <a:r>
                        <a:rPr lang="en-US" sz="1400" b="1" i="0" u="none" strike="noStrike" cap="none" dirty="0">
                          <a:solidFill>
                            <a:srgbClr val="000000"/>
                          </a:solidFill>
                          <a:latin typeface="Arial"/>
                          <a:ea typeface="Arial"/>
                          <a:cs typeface="Arial"/>
                          <a:sym typeface="Arial"/>
                        </a:rPr>
                        <a:t>12/6/2021</a:t>
                      </a:r>
                      <a:endParaRPr dirty="0"/>
                    </a:p>
                  </a:txBody>
                  <a:tcPr marL="0" marR="0" marT="0" marB="0" anchor="b">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ACB9CA"/>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0.097</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0.142</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0.094</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0000"/>
                    </a:solidFill>
                  </a:tcPr>
                </a:tc>
                <a:tc>
                  <a:txBody>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txBody>
                  <a:tcPr marL="0" marR="0" marT="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txBody>
                  <a:tcPr marL="0" marR="0" marT="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400" b="1" i="0" u="none" strike="noStrike" cap="none" dirty="0">
                          <a:solidFill>
                            <a:srgbClr val="000000"/>
                          </a:solidFill>
                          <a:latin typeface="Arial"/>
                          <a:ea typeface="Arial"/>
                          <a:cs typeface="Arial"/>
                          <a:sym typeface="Arial"/>
                        </a:rPr>
                        <a:t>12/20/2021</a:t>
                      </a:r>
                      <a:endParaRPr dirty="0"/>
                    </a:p>
                  </a:txBody>
                  <a:tcPr marL="0" marR="0" marT="0" marB="0" anchor="b">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ACB9CA"/>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0.031</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0.036</a:t>
                      </a:r>
                      <a:endParaRPr dirty="0"/>
                    </a:p>
                  </a:txBody>
                  <a:tcPr marL="0" marR="0" marT="0" marB="0" anchor="b">
                    <a:lnL w="12700" cap="flat" cmpd="sng" algn="ctr">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0.027</a:t>
                      </a:r>
                      <a:endParaRPr dirty="0"/>
                    </a:p>
                  </a:txBody>
                  <a:tcPr marL="0" marR="0" marT="0" marB="0" anchor="b">
                    <a:lnL w="12700" cap="flat" cmpd="sng" algn="ctr">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00B050"/>
                    </a:solidFill>
                  </a:tcPr>
                </a:tc>
                <a:extLst>
                  <a:ext uri="{0D108BD9-81ED-4DB2-BD59-A6C34878D82A}">
                    <a16:rowId xmlns:a16="http://schemas.microsoft.com/office/drawing/2014/main" val="10001"/>
                  </a:ext>
                </a:extLst>
              </a:tr>
              <a:tr h="372675">
                <a:tc>
                  <a:txBody>
                    <a:bodyPr/>
                    <a:lstStyle/>
                    <a:p>
                      <a:pPr marL="0" marR="0" lvl="0" indent="0" algn="l" rtl="0">
                        <a:spcBef>
                          <a:spcPts val="0"/>
                        </a:spcBef>
                        <a:spcAft>
                          <a:spcPts val="0"/>
                        </a:spcAft>
                        <a:buNone/>
                      </a:pPr>
                      <a:r>
                        <a:rPr lang="en-US" sz="1400" b="1" i="0" u="none" strike="noStrike" cap="none" dirty="0">
                          <a:solidFill>
                            <a:srgbClr val="000000"/>
                          </a:solidFill>
                          <a:latin typeface="Arial"/>
                          <a:ea typeface="Arial"/>
                          <a:cs typeface="Arial"/>
                          <a:sym typeface="Arial"/>
                        </a:rPr>
                        <a:t>12/7/2021</a:t>
                      </a:r>
                      <a:endParaRPr dirty="0"/>
                    </a:p>
                  </a:txBody>
                  <a:tcPr marL="0" marR="0" marT="0" marB="0" anchor="b">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6DCE4"/>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0.038</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0.06</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0.035</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B050"/>
                    </a:solidFill>
                  </a:tcPr>
                </a:tc>
                <a:tc>
                  <a:txBody>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txBody>
                  <a:tcPr marL="0" marR="0" marT="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txBody>
                  <a:tcPr marL="0" marR="0" marT="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400" b="1" i="0" u="none" strike="noStrike" cap="none" dirty="0">
                          <a:solidFill>
                            <a:srgbClr val="000000"/>
                          </a:solidFill>
                          <a:latin typeface="Arial"/>
                          <a:ea typeface="Arial"/>
                          <a:cs typeface="Arial"/>
                          <a:sym typeface="Arial"/>
                        </a:rPr>
                        <a:t>12/21/2021</a:t>
                      </a:r>
                      <a:endParaRPr dirty="0"/>
                    </a:p>
                  </a:txBody>
                  <a:tcPr marL="0" marR="0" marT="0" marB="0" anchor="b">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6DCE4"/>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0.053</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0.058</a:t>
                      </a:r>
                      <a:endParaRPr dirty="0"/>
                    </a:p>
                  </a:txBody>
                  <a:tcPr marL="0" marR="0" marT="0" marB="0" anchor="b">
                    <a:lnL w="12700" cap="flat" cmpd="sng" algn="ctr">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0.049</a:t>
                      </a:r>
                      <a:endParaRPr dirty="0"/>
                    </a:p>
                  </a:txBody>
                  <a:tcPr marL="0" marR="0" marT="0" marB="0" anchor="b">
                    <a:lnL w="12700" cap="flat" cmpd="sng" algn="ctr">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00B050"/>
                    </a:solidFill>
                  </a:tcPr>
                </a:tc>
                <a:extLst>
                  <a:ext uri="{0D108BD9-81ED-4DB2-BD59-A6C34878D82A}">
                    <a16:rowId xmlns:a16="http://schemas.microsoft.com/office/drawing/2014/main" val="10002"/>
                  </a:ext>
                </a:extLst>
              </a:tr>
              <a:tr h="372675">
                <a:tc>
                  <a:txBody>
                    <a:bodyPr/>
                    <a:lstStyle/>
                    <a:p>
                      <a:pPr marL="0" marR="0" lvl="0" indent="0" algn="l" rtl="0">
                        <a:spcBef>
                          <a:spcPts val="0"/>
                        </a:spcBef>
                        <a:spcAft>
                          <a:spcPts val="0"/>
                        </a:spcAft>
                        <a:buNone/>
                      </a:pPr>
                      <a:r>
                        <a:rPr lang="en-US" sz="1400" b="1" i="0" u="none" strike="noStrike" cap="none" dirty="0">
                          <a:solidFill>
                            <a:srgbClr val="000000"/>
                          </a:solidFill>
                          <a:latin typeface="Arial"/>
                          <a:ea typeface="Arial"/>
                          <a:cs typeface="Arial"/>
                          <a:sym typeface="Arial"/>
                        </a:rPr>
                        <a:t>12/8/2021</a:t>
                      </a:r>
                      <a:endParaRPr dirty="0"/>
                    </a:p>
                  </a:txBody>
                  <a:tcPr marL="0" marR="0" marT="0" marB="0" anchor="b">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ACB9CA"/>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0.006</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0.051</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0.006</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B050"/>
                    </a:solidFill>
                  </a:tcPr>
                </a:tc>
                <a:tc>
                  <a:txBody>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txBody>
                  <a:tcPr marL="0" marR="0" marT="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txBody>
                  <a:tcPr marL="0" marR="0" marT="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400" b="1" i="0" u="none" strike="noStrike" cap="none" dirty="0">
                          <a:solidFill>
                            <a:srgbClr val="000000"/>
                          </a:solidFill>
                          <a:latin typeface="Arial"/>
                          <a:ea typeface="Arial"/>
                          <a:cs typeface="Arial"/>
                          <a:sym typeface="Arial"/>
                        </a:rPr>
                        <a:t>12/22/2021</a:t>
                      </a:r>
                      <a:endParaRPr dirty="0"/>
                    </a:p>
                  </a:txBody>
                  <a:tcPr marL="0" marR="0" marT="0" marB="0" anchor="b">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ACB9CA"/>
                    </a:solidFill>
                  </a:tcPr>
                </a:tc>
                <a:tc rowSpan="4" gridSpan="3">
                  <a:txBody>
                    <a:bodyPr/>
                    <a:lstStyle/>
                    <a:p>
                      <a:pPr marL="0" marR="0" lvl="0" indent="0" algn="ctr" rtl="0">
                        <a:spcBef>
                          <a:spcPts val="0"/>
                        </a:spcBef>
                        <a:spcAft>
                          <a:spcPts val="0"/>
                        </a:spcAft>
                        <a:buNone/>
                      </a:pPr>
                      <a:r>
                        <a:rPr lang="en-US" sz="1200" b="1" dirty="0">
                          <a:solidFill>
                            <a:schemeClr val="bg1"/>
                          </a:solidFill>
                        </a:rPr>
                        <a:t>No site work</a:t>
                      </a:r>
                    </a:p>
                    <a:p>
                      <a:pPr marL="0" marR="0" lvl="0" indent="0" algn="ctr" rtl="0">
                        <a:spcBef>
                          <a:spcPts val="0"/>
                        </a:spcBef>
                        <a:spcAft>
                          <a:spcPts val="0"/>
                        </a:spcAft>
                        <a:buNone/>
                      </a:pPr>
                      <a:r>
                        <a:rPr lang="zh-TW" altLang="en-US" sz="1200" b="1" dirty="0">
                          <a:solidFill>
                            <a:schemeClr val="bg1"/>
                          </a:solidFill>
                        </a:rPr>
                        <a:t>現場沒有施工</a:t>
                      </a:r>
                      <a:endParaRPr lang="en-US" altLang="zh-TW" sz="1200" b="1" dirty="0">
                        <a:solidFill>
                          <a:schemeClr val="bg1"/>
                        </a:solidFill>
                      </a:endParaRPr>
                    </a:p>
                    <a:p>
                      <a:pPr marL="0" marR="0" lvl="0" indent="0" algn="ctr" rtl="0">
                        <a:spcBef>
                          <a:spcPts val="0"/>
                        </a:spcBef>
                        <a:spcAft>
                          <a:spcPts val="0"/>
                        </a:spcAft>
                        <a:buNone/>
                      </a:pPr>
                      <a:r>
                        <a:rPr lang="es-ES" sz="1200" b="1" i="1" dirty="0">
                          <a:solidFill>
                            <a:schemeClr val="bg1"/>
                          </a:solidFill>
                        </a:rPr>
                        <a:t>No se realizó ninguna construcción </a:t>
                      </a:r>
                    </a:p>
                    <a:p>
                      <a:pPr marL="0" marR="0" lvl="0" indent="0" algn="ctr" rtl="0">
                        <a:spcBef>
                          <a:spcPts val="0"/>
                        </a:spcBef>
                        <a:spcAft>
                          <a:spcPts val="0"/>
                        </a:spcAft>
                        <a:buNone/>
                      </a:pPr>
                      <a:endParaRPr lang="es-ES" sz="1200" b="1" i="1" dirty="0">
                        <a:solidFill>
                          <a:schemeClr val="bg1"/>
                        </a:solidFill>
                      </a:endParaRPr>
                    </a:p>
                    <a:p>
                      <a:pPr marL="0" marR="0" lvl="0" indent="0" algn="ctr" rtl="0">
                        <a:spcBef>
                          <a:spcPts val="0"/>
                        </a:spcBef>
                        <a:spcAft>
                          <a:spcPts val="0"/>
                        </a:spcAft>
                        <a:buNone/>
                      </a:pPr>
                      <a:endParaRPr lang="es-ES" sz="1200" b="1" i="1" dirty="0">
                        <a:solidFill>
                          <a:schemeClr val="bg1"/>
                        </a:solidFill>
                      </a:endParaRPr>
                    </a:p>
                    <a:p>
                      <a:pPr marL="0" marR="0" lvl="0" indent="0" algn="ctr" rtl="0">
                        <a:spcBef>
                          <a:spcPts val="0"/>
                        </a:spcBef>
                        <a:spcAft>
                          <a:spcPts val="0"/>
                        </a:spcAft>
                        <a:buNone/>
                      </a:pPr>
                      <a:endParaRPr lang="en-US" sz="1200" b="1" i="1" dirty="0">
                        <a:solidFill>
                          <a:schemeClr val="bg1"/>
                        </a:solidFill>
                      </a:endParaRPr>
                    </a:p>
                  </a:txBody>
                  <a:tcPr marL="0" marR="0" marT="0" marB="0" anchor="b">
                    <a:lnL w="12700" cap="flat" cmpd="sng">
                      <a:solidFill>
                        <a:srgbClr val="FFFFFF"/>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chemeClr val="bg1">
                        <a:lumMod val="65000"/>
                      </a:schemeClr>
                    </a:solidFill>
                  </a:tcPr>
                </a:tc>
                <a:tc rowSpan="4" hMerge="1">
                  <a:txBody>
                    <a:bodyPr/>
                    <a:lstStyle/>
                    <a:p>
                      <a:pPr marL="0" marR="0" lvl="0" indent="0" algn="ctr" rtl="0">
                        <a:spcBef>
                          <a:spcPts val="0"/>
                        </a:spcBef>
                        <a:spcAft>
                          <a:spcPts val="0"/>
                        </a:spcAft>
                        <a:buNone/>
                      </a:pPr>
                      <a:endParaRPr dirty="0"/>
                    </a:p>
                  </a:txBody>
                  <a:tcPr marL="0" marR="0" marT="0" marB="0" anchor="b">
                    <a:lnL w="12700" cap="flat" cmpd="sng" algn="ctr">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chemeClr val="bg1">
                        <a:lumMod val="65000"/>
                      </a:schemeClr>
                    </a:solidFill>
                  </a:tcPr>
                </a:tc>
                <a:tc rowSpan="4" hMerge="1">
                  <a:txBody>
                    <a:bodyPr/>
                    <a:lstStyle/>
                    <a:p>
                      <a:pPr marL="0" marR="0" lvl="0" indent="0" algn="ctr" rtl="0">
                        <a:spcBef>
                          <a:spcPts val="0"/>
                        </a:spcBef>
                        <a:spcAft>
                          <a:spcPts val="0"/>
                        </a:spcAft>
                        <a:buNone/>
                      </a:pPr>
                      <a:endParaRPr dirty="0"/>
                    </a:p>
                  </a:txBody>
                  <a:tcPr marL="0" marR="0" marT="0" marB="0" anchor="b">
                    <a:lnL w="12700" cap="flat" cmpd="sng" algn="ctr">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chemeClr val="bg1">
                        <a:lumMod val="65000"/>
                      </a:schemeClr>
                    </a:solidFill>
                  </a:tcPr>
                </a:tc>
                <a:extLst>
                  <a:ext uri="{0D108BD9-81ED-4DB2-BD59-A6C34878D82A}">
                    <a16:rowId xmlns:a16="http://schemas.microsoft.com/office/drawing/2014/main" val="10003"/>
                  </a:ext>
                </a:extLst>
              </a:tr>
              <a:tr h="372675">
                <a:tc>
                  <a:txBody>
                    <a:bodyPr/>
                    <a:lstStyle/>
                    <a:p>
                      <a:pPr marL="0" marR="0" lvl="0" indent="0" algn="l" rtl="0">
                        <a:spcBef>
                          <a:spcPts val="0"/>
                        </a:spcBef>
                        <a:spcAft>
                          <a:spcPts val="0"/>
                        </a:spcAft>
                        <a:buNone/>
                      </a:pPr>
                      <a:r>
                        <a:rPr lang="en-US" sz="1400" b="1" i="0" u="none" strike="noStrike" cap="none" dirty="0">
                          <a:solidFill>
                            <a:srgbClr val="000000"/>
                          </a:solidFill>
                          <a:latin typeface="Arial"/>
                          <a:ea typeface="Arial"/>
                          <a:cs typeface="Arial"/>
                          <a:sym typeface="Arial"/>
                        </a:rPr>
                        <a:t>12/9/2021</a:t>
                      </a:r>
                      <a:endParaRPr dirty="0"/>
                    </a:p>
                  </a:txBody>
                  <a:tcPr marL="0" marR="0" marT="0" marB="0" anchor="b">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6DCE4"/>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0.008</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0.037</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0.006</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B050"/>
                    </a:solidFill>
                  </a:tcPr>
                </a:tc>
                <a:tc>
                  <a:txBody>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txBody>
                  <a:tcPr marL="0" marR="0" marT="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txBody>
                  <a:tcPr marL="0" marR="0" marT="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400" b="1" i="0" u="none" strike="noStrike" cap="none" dirty="0">
                          <a:solidFill>
                            <a:srgbClr val="000000"/>
                          </a:solidFill>
                          <a:latin typeface="Arial"/>
                          <a:ea typeface="Arial"/>
                          <a:cs typeface="Arial"/>
                          <a:sym typeface="Arial"/>
                        </a:rPr>
                        <a:t>12/23/2021</a:t>
                      </a:r>
                      <a:endParaRPr dirty="0"/>
                    </a:p>
                  </a:txBody>
                  <a:tcPr marL="0" marR="0" marT="0" marB="0" anchor="b">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6DCE4"/>
                    </a:solidFill>
                  </a:tcPr>
                </a:tc>
                <a:tc gridSpan="3" vMerge="1">
                  <a:txBody>
                    <a:bodyPr/>
                    <a:lstStyle/>
                    <a:p>
                      <a:pPr marL="0" marR="0" lvl="0" indent="0" algn="ctr" rtl="0">
                        <a:spcBef>
                          <a:spcPts val="0"/>
                        </a:spcBef>
                        <a:spcAft>
                          <a:spcPts val="0"/>
                        </a:spcAft>
                        <a:buNone/>
                      </a:pPr>
                      <a:endParaRPr lang="en-US" sz="1200" b="1" dirty="0">
                        <a:solidFill>
                          <a:schemeClr val="tx2"/>
                        </a:solidFill>
                      </a:endParaRPr>
                    </a:p>
                  </a:txBody>
                  <a:tcPr marL="0" marR="0" marT="0" marB="0" anchor="b">
                    <a:lnL w="12700" cap="flat" cmpd="sng">
                      <a:solidFill>
                        <a:srgbClr val="FFFFFF"/>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chemeClr val="bg1">
                        <a:lumMod val="65000"/>
                      </a:schemeClr>
                    </a:solidFill>
                  </a:tcPr>
                </a:tc>
                <a:tc hMerge="1" vMerge="1">
                  <a:txBody>
                    <a:bodyPr/>
                    <a:lstStyle/>
                    <a:p>
                      <a:pPr marL="0" marR="0" lvl="0" indent="0" algn="ctr" rtl="0">
                        <a:spcBef>
                          <a:spcPts val="0"/>
                        </a:spcBef>
                        <a:spcAft>
                          <a:spcPts val="0"/>
                        </a:spcAft>
                        <a:buNone/>
                      </a:pPr>
                      <a:endParaRPr dirty="0"/>
                    </a:p>
                  </a:txBody>
                  <a:tcPr marL="0" marR="0" marT="0" marB="0" anchor="b">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chemeClr val="bg1">
                        <a:lumMod val="65000"/>
                      </a:schemeClr>
                    </a:solidFill>
                  </a:tcPr>
                </a:tc>
                <a:tc hMerge="1" vMerge="1">
                  <a:txBody>
                    <a:bodyPr/>
                    <a:lstStyle/>
                    <a:p>
                      <a:pPr marL="0" marR="0" lvl="0" indent="0" algn="ctr" rtl="0">
                        <a:spcBef>
                          <a:spcPts val="0"/>
                        </a:spcBef>
                        <a:spcAft>
                          <a:spcPts val="0"/>
                        </a:spcAft>
                        <a:buNone/>
                      </a:pPr>
                      <a:endParaRPr dirty="0"/>
                    </a:p>
                  </a:txBody>
                  <a:tcPr marL="0" marR="0" marT="0" marB="0" anchor="b">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chemeClr val="bg1">
                        <a:lumMod val="65000"/>
                      </a:schemeClr>
                    </a:solidFill>
                  </a:tcPr>
                </a:tc>
                <a:extLst>
                  <a:ext uri="{0D108BD9-81ED-4DB2-BD59-A6C34878D82A}">
                    <a16:rowId xmlns:a16="http://schemas.microsoft.com/office/drawing/2014/main" val="10004"/>
                  </a:ext>
                </a:extLst>
              </a:tr>
              <a:tr h="372675">
                <a:tc>
                  <a:txBody>
                    <a:bodyPr/>
                    <a:lstStyle/>
                    <a:p>
                      <a:pPr marL="0" marR="0" lvl="0" indent="0" algn="l" rtl="0">
                        <a:spcBef>
                          <a:spcPts val="0"/>
                        </a:spcBef>
                        <a:spcAft>
                          <a:spcPts val="0"/>
                        </a:spcAft>
                        <a:buNone/>
                      </a:pPr>
                      <a:r>
                        <a:rPr lang="en-US" sz="1400" b="1" i="0" u="none" strike="noStrike" cap="none" dirty="0">
                          <a:solidFill>
                            <a:srgbClr val="000000"/>
                          </a:solidFill>
                          <a:latin typeface="Arial"/>
                          <a:ea typeface="Arial"/>
                          <a:cs typeface="Arial"/>
                          <a:sym typeface="Arial"/>
                        </a:rPr>
                        <a:t>12/10/2021</a:t>
                      </a:r>
                      <a:endParaRPr dirty="0"/>
                    </a:p>
                  </a:txBody>
                  <a:tcPr marL="0" marR="0" marT="0" marB="0" anchor="b">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ACB9CA"/>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0.014</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0.045</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0.008</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B050"/>
                    </a:solidFill>
                  </a:tcPr>
                </a:tc>
                <a:tc>
                  <a:txBody>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txBody>
                  <a:tcPr marL="0" marR="0" marT="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txBody>
                  <a:tcPr marL="0" marR="0" marT="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400" b="1" i="0" u="none" strike="noStrike" cap="none" dirty="0">
                          <a:solidFill>
                            <a:srgbClr val="000000"/>
                          </a:solidFill>
                          <a:latin typeface="Arial"/>
                          <a:ea typeface="Arial"/>
                          <a:cs typeface="Arial"/>
                          <a:sym typeface="Arial"/>
                        </a:rPr>
                        <a:t>12/24/2021</a:t>
                      </a:r>
                      <a:endParaRPr dirty="0"/>
                    </a:p>
                  </a:txBody>
                  <a:tcPr marL="0" marR="0" marT="0" marB="0" anchor="b">
                    <a:lnL w="12700" cap="flat" cmpd="sng">
                      <a:solidFill>
                        <a:srgbClr val="000000"/>
                      </a:solidFill>
                      <a:prstDash val="solid"/>
                      <a:round/>
                      <a:headEnd type="none" w="sm" len="sm"/>
                      <a:tailEnd type="none" w="sm" len="sm"/>
                    </a:lnL>
                    <a:lnR w="12700" cap="flat" cmpd="sng" algn="ctr">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ACB9CA"/>
                    </a:solidFill>
                  </a:tcPr>
                </a:tc>
                <a:tc gridSpan="3" vMerge="1">
                  <a:txBody>
                    <a:bodyPr/>
                    <a:lstStyle/>
                    <a:p>
                      <a:pPr marL="0" marR="0" lvl="0" indent="0" algn="ctr" rtl="0">
                        <a:spcBef>
                          <a:spcPts val="0"/>
                        </a:spcBef>
                        <a:spcAft>
                          <a:spcPts val="0"/>
                        </a:spcAft>
                        <a:buNone/>
                      </a:pPr>
                      <a:endParaRPr lang="en-US" sz="1200" b="1" dirty="0">
                        <a:solidFill>
                          <a:schemeClr val="tx2"/>
                        </a:solidFill>
                      </a:endParaRPr>
                    </a:p>
                  </a:txBody>
                  <a:tcPr marL="0" marR="0" marT="0" marB="0" anchor="b">
                    <a:lnL w="12700" cap="flat" cmpd="sng" algn="ctr">
                      <a:solidFill>
                        <a:srgbClr val="FFFFFF"/>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chemeClr val="bg1">
                        <a:lumMod val="65000"/>
                      </a:schemeClr>
                    </a:solidFill>
                  </a:tcPr>
                </a:tc>
                <a:tc hMerge="1" vMerge="1">
                  <a:txBody>
                    <a:bodyPr/>
                    <a:lstStyle/>
                    <a:p>
                      <a:pPr marL="0" marR="0" lvl="0" indent="0" algn="ctr" rtl="0">
                        <a:spcBef>
                          <a:spcPts val="0"/>
                        </a:spcBef>
                        <a:spcAft>
                          <a:spcPts val="0"/>
                        </a:spcAft>
                        <a:buNone/>
                      </a:pPr>
                      <a:endParaRPr dirty="0"/>
                    </a:p>
                  </a:txBody>
                  <a:tcPr marL="0" marR="0" marT="0" marB="0" anchor="b">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chemeClr val="bg1">
                        <a:lumMod val="65000"/>
                      </a:schemeClr>
                    </a:solidFill>
                  </a:tcPr>
                </a:tc>
                <a:tc hMerge="1" vMerge="1">
                  <a:txBody>
                    <a:bodyPr/>
                    <a:lstStyle/>
                    <a:p>
                      <a:pPr marL="0" marR="0" lvl="0" indent="0" algn="ctr" rtl="0">
                        <a:spcBef>
                          <a:spcPts val="0"/>
                        </a:spcBef>
                        <a:spcAft>
                          <a:spcPts val="0"/>
                        </a:spcAft>
                        <a:buNone/>
                      </a:pPr>
                      <a:endParaRPr dirty="0"/>
                    </a:p>
                  </a:txBody>
                  <a:tcPr marL="0" marR="0" marT="0" marB="0" anchor="b">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chemeClr val="bg1">
                        <a:lumMod val="65000"/>
                      </a:schemeClr>
                    </a:solidFill>
                  </a:tcPr>
                </a:tc>
                <a:extLst>
                  <a:ext uri="{0D108BD9-81ED-4DB2-BD59-A6C34878D82A}">
                    <a16:rowId xmlns:a16="http://schemas.microsoft.com/office/drawing/2014/main" val="10005"/>
                  </a:ext>
                </a:extLst>
              </a:tr>
              <a:tr h="372675">
                <a:tc>
                  <a:txBody>
                    <a:bodyPr/>
                    <a:lstStyle/>
                    <a:p>
                      <a:pPr marL="0" marR="0" lvl="0" indent="0" algn="l" rtl="0">
                        <a:spcBef>
                          <a:spcPts val="0"/>
                        </a:spcBef>
                        <a:spcAft>
                          <a:spcPts val="0"/>
                        </a:spcAft>
                        <a:buNone/>
                      </a:pPr>
                      <a:r>
                        <a:rPr lang="en-US" sz="1400" b="1" i="0" u="none" strike="noStrike" cap="none" dirty="0">
                          <a:solidFill>
                            <a:srgbClr val="000000"/>
                          </a:solidFill>
                          <a:latin typeface="Arial"/>
                          <a:ea typeface="Arial"/>
                          <a:cs typeface="Arial"/>
                          <a:sym typeface="Arial"/>
                        </a:rPr>
                        <a:t>12/13/2021</a:t>
                      </a:r>
                      <a:endParaRPr dirty="0"/>
                    </a:p>
                  </a:txBody>
                  <a:tcPr marL="0" marR="0" marT="0" marB="0" anchor="b">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6DCE4"/>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0.003</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0.04</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0.003</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B050"/>
                    </a:solidFill>
                  </a:tcPr>
                </a:tc>
                <a:tc>
                  <a:txBody>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txBody>
                  <a:tcPr marL="0" marR="0" marT="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txBody>
                  <a:tcPr marL="0" marR="0" marT="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400" b="1" i="0" u="none" strike="noStrike" cap="none" dirty="0">
                          <a:solidFill>
                            <a:srgbClr val="000000"/>
                          </a:solidFill>
                          <a:latin typeface="Arial"/>
                          <a:ea typeface="Arial"/>
                          <a:cs typeface="Arial"/>
                          <a:sym typeface="Arial"/>
                        </a:rPr>
                        <a:t>12/27/2021</a:t>
                      </a:r>
                      <a:endParaRPr dirty="0"/>
                    </a:p>
                  </a:txBody>
                  <a:tcPr marL="0" marR="0" marT="0" marB="0" anchor="b">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6DCE4"/>
                    </a:solidFill>
                  </a:tcPr>
                </a:tc>
                <a:tc gridSpan="3" vMerge="1">
                  <a:txBody>
                    <a:bodyPr/>
                    <a:lstStyle/>
                    <a:p>
                      <a:pPr marL="0" marR="0" lvl="0" indent="0" algn="ctr" rtl="0">
                        <a:spcBef>
                          <a:spcPts val="0"/>
                        </a:spcBef>
                        <a:spcAft>
                          <a:spcPts val="0"/>
                        </a:spcAft>
                        <a:buNone/>
                      </a:pP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bg1">
                        <a:lumMod val="65000"/>
                      </a:schemeClr>
                    </a:solidFill>
                  </a:tcPr>
                </a:tc>
                <a:tc hMerge="1" vMerge="1">
                  <a:txBody>
                    <a:bodyPr/>
                    <a:lstStyle/>
                    <a:p>
                      <a:pPr marL="0" marR="0" lvl="0" indent="0" algn="ctr" rtl="0">
                        <a:spcBef>
                          <a:spcPts val="0"/>
                        </a:spcBef>
                        <a:spcAft>
                          <a:spcPts val="0"/>
                        </a:spcAft>
                        <a:buNone/>
                      </a:pPr>
                      <a:endParaRPr dirty="0"/>
                    </a:p>
                  </a:txBody>
                  <a:tcPr marL="0" marR="0" marT="0" marB="0" anchor="b">
                    <a:lnL w="12700" cap="flat" cmpd="sng" algn="ctr">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chemeClr val="bg1">
                        <a:lumMod val="65000"/>
                      </a:schemeClr>
                    </a:solidFill>
                  </a:tcPr>
                </a:tc>
                <a:tc hMerge="1" vMerge="1">
                  <a:txBody>
                    <a:bodyPr/>
                    <a:lstStyle/>
                    <a:p>
                      <a:pPr marL="0" marR="0" lvl="0" indent="0" algn="ctr" rtl="0">
                        <a:spcBef>
                          <a:spcPts val="0"/>
                        </a:spcBef>
                        <a:spcAft>
                          <a:spcPts val="0"/>
                        </a:spcAft>
                        <a:buNone/>
                      </a:pPr>
                      <a:endParaRPr dirty="0"/>
                    </a:p>
                  </a:txBody>
                  <a:tcPr marL="0" marR="0" marT="0" marB="0" anchor="b">
                    <a:lnL w="12700" cap="flat" cmpd="sng" algn="ctr">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chemeClr val="bg1">
                        <a:lumMod val="65000"/>
                      </a:schemeClr>
                    </a:solidFill>
                  </a:tcPr>
                </a:tc>
                <a:extLst>
                  <a:ext uri="{0D108BD9-81ED-4DB2-BD59-A6C34878D82A}">
                    <a16:rowId xmlns:a16="http://schemas.microsoft.com/office/drawing/2014/main" val="10006"/>
                  </a:ext>
                </a:extLst>
              </a:tr>
              <a:tr h="372675">
                <a:tc>
                  <a:txBody>
                    <a:bodyPr/>
                    <a:lstStyle/>
                    <a:p>
                      <a:pPr marL="0" marR="0" lvl="0" indent="0" algn="l" rtl="0">
                        <a:spcBef>
                          <a:spcPts val="0"/>
                        </a:spcBef>
                        <a:spcAft>
                          <a:spcPts val="0"/>
                        </a:spcAft>
                        <a:buNone/>
                      </a:pPr>
                      <a:r>
                        <a:rPr lang="en-US" sz="1400" b="1" i="0" u="none" strike="noStrike" cap="none" dirty="0">
                          <a:solidFill>
                            <a:srgbClr val="000000"/>
                          </a:solidFill>
                          <a:latin typeface="Arial"/>
                          <a:ea typeface="Arial"/>
                          <a:cs typeface="Arial"/>
                          <a:sym typeface="Arial"/>
                        </a:rPr>
                        <a:t>12/14/2021</a:t>
                      </a:r>
                      <a:endParaRPr dirty="0"/>
                    </a:p>
                  </a:txBody>
                  <a:tcPr marL="0" marR="0" marT="0" marB="0" anchor="b">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ACB9CA"/>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0.003</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0.029</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0.009</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B050"/>
                    </a:solidFill>
                  </a:tcPr>
                </a:tc>
                <a:tc>
                  <a:txBody>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txBody>
                  <a:tcPr marL="0" marR="0" marT="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txBody>
                  <a:tcPr marL="0" marR="0" marT="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400" b="1" i="0" u="none" strike="noStrike" cap="none" dirty="0">
                          <a:solidFill>
                            <a:srgbClr val="000000"/>
                          </a:solidFill>
                          <a:latin typeface="Arial"/>
                          <a:ea typeface="Arial"/>
                          <a:cs typeface="Arial"/>
                          <a:sym typeface="Arial"/>
                        </a:rPr>
                        <a:t>12/28/2021</a:t>
                      </a:r>
                      <a:endParaRPr dirty="0"/>
                    </a:p>
                  </a:txBody>
                  <a:tcPr marL="0" marR="0" marT="0" marB="0" anchor="b">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ACB9CA"/>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0.003</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mn-lt"/>
                          <a:ea typeface="Arial"/>
                          <a:cs typeface="Arial"/>
                          <a:sym typeface="Arial"/>
                        </a:rPr>
                        <a:t>0.023</a:t>
                      </a:r>
                      <a:endParaRPr lang="en-US" sz="1400" dirty="0"/>
                    </a:p>
                  </a:txBody>
                  <a:tcPr marL="0" marR="0" marT="0" marB="0" anchor="b">
                    <a:lnL w="12700" cap="flat" cmpd="sng" algn="ctr">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0.005</a:t>
                      </a:r>
                      <a:endParaRPr dirty="0"/>
                    </a:p>
                  </a:txBody>
                  <a:tcPr marL="0" marR="0" marT="0" marB="0" anchor="b">
                    <a:lnL w="12700" cap="flat" cmpd="sng" algn="ctr">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00B050"/>
                    </a:solidFill>
                  </a:tcPr>
                </a:tc>
                <a:extLst>
                  <a:ext uri="{0D108BD9-81ED-4DB2-BD59-A6C34878D82A}">
                    <a16:rowId xmlns:a16="http://schemas.microsoft.com/office/drawing/2014/main" val="10007"/>
                  </a:ext>
                </a:extLst>
              </a:tr>
              <a:tr h="372675">
                <a:tc>
                  <a:txBody>
                    <a:bodyPr/>
                    <a:lstStyle/>
                    <a:p>
                      <a:pPr marL="0" marR="0" lvl="0" indent="0" algn="l" rtl="0">
                        <a:spcBef>
                          <a:spcPts val="0"/>
                        </a:spcBef>
                        <a:spcAft>
                          <a:spcPts val="0"/>
                        </a:spcAft>
                        <a:buNone/>
                      </a:pPr>
                      <a:r>
                        <a:rPr lang="en-US" sz="1400" b="1" i="0" u="none" strike="noStrike" cap="none" dirty="0">
                          <a:solidFill>
                            <a:srgbClr val="000000"/>
                          </a:solidFill>
                          <a:latin typeface="Arial"/>
                          <a:ea typeface="Arial"/>
                          <a:cs typeface="Arial"/>
                          <a:sym typeface="Arial"/>
                        </a:rPr>
                        <a:t>12/15/2021</a:t>
                      </a:r>
                      <a:endParaRPr dirty="0"/>
                    </a:p>
                  </a:txBody>
                  <a:tcPr marL="0" marR="0" marT="0" marB="0" anchor="b">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6DCE4"/>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0.007</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0.019</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0.005</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B050"/>
                    </a:solidFill>
                  </a:tcPr>
                </a:tc>
                <a:tc>
                  <a:txBody>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txBody>
                  <a:tcPr marL="0" marR="0" marT="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txBody>
                  <a:tcPr marL="0" marR="0" marT="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400" b="1" i="0" u="none" strike="noStrike" cap="none" dirty="0">
                          <a:solidFill>
                            <a:srgbClr val="000000"/>
                          </a:solidFill>
                          <a:latin typeface="Arial"/>
                          <a:ea typeface="Arial"/>
                          <a:cs typeface="Arial"/>
                          <a:sym typeface="Arial"/>
                        </a:rPr>
                        <a:t>12/29/2021</a:t>
                      </a:r>
                      <a:endParaRPr dirty="0"/>
                    </a:p>
                  </a:txBody>
                  <a:tcPr marL="0" marR="0" marT="0" marB="0" anchor="b">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6DCE4"/>
                    </a:solidFill>
                  </a:tcPr>
                </a:tc>
                <a:tc gridSpan="3">
                  <a:txBody>
                    <a:bodyPr/>
                    <a:lstStyle/>
                    <a:p>
                      <a:pPr marL="0" marR="0" lvl="0" indent="0" algn="ctr" rtl="0">
                        <a:spcBef>
                          <a:spcPts val="0"/>
                        </a:spcBef>
                        <a:spcAft>
                          <a:spcPts val="0"/>
                        </a:spcAft>
                        <a:buNone/>
                      </a:pPr>
                      <a:r>
                        <a:rPr lang="en-US" sz="1200" b="1" i="0" u="none" strike="noStrike" cap="none" dirty="0">
                          <a:solidFill>
                            <a:srgbClr val="FFFFFF"/>
                          </a:solidFill>
                          <a:latin typeface="+mn-lt"/>
                          <a:ea typeface="Arial"/>
                          <a:cs typeface="Arial"/>
                          <a:sym typeface="Arial"/>
                        </a:rPr>
                        <a:t>No site work </a:t>
                      </a:r>
                      <a:r>
                        <a:rPr lang="ja-JP" altLang="en-US" sz="1200" b="1" i="0" u="none" strike="noStrike" cap="none" dirty="0">
                          <a:solidFill>
                            <a:srgbClr val="FFFFFF"/>
                          </a:solidFill>
                          <a:latin typeface="+mn-lt"/>
                          <a:ea typeface="Arial"/>
                          <a:cs typeface="Arial"/>
                          <a:sym typeface="Arial"/>
                        </a:rPr>
                        <a:t>現場沒有施工</a:t>
                      </a:r>
                    </a:p>
                    <a:p>
                      <a:pPr marL="0" marR="0" lvl="0" indent="0" algn="ctr" rtl="0">
                        <a:spcBef>
                          <a:spcPts val="0"/>
                        </a:spcBef>
                        <a:spcAft>
                          <a:spcPts val="0"/>
                        </a:spcAft>
                        <a:buNone/>
                      </a:pPr>
                      <a:r>
                        <a:rPr lang="en-US" sz="1200" b="1" i="1" u="none" strike="noStrike" cap="none" dirty="0">
                          <a:solidFill>
                            <a:srgbClr val="FFFFFF"/>
                          </a:solidFill>
                          <a:latin typeface="+mn-lt"/>
                          <a:ea typeface="Arial"/>
                          <a:cs typeface="Arial"/>
                          <a:sym typeface="Arial"/>
                        </a:rPr>
                        <a:t>No se </a:t>
                      </a:r>
                      <a:r>
                        <a:rPr lang="en-US" sz="1200" b="1" i="1" u="none" strike="noStrike" cap="none" dirty="0" err="1">
                          <a:solidFill>
                            <a:srgbClr val="FFFFFF"/>
                          </a:solidFill>
                          <a:latin typeface="+mn-lt"/>
                          <a:ea typeface="Arial"/>
                          <a:cs typeface="Arial"/>
                          <a:sym typeface="Arial"/>
                        </a:rPr>
                        <a:t>realizó</a:t>
                      </a:r>
                      <a:r>
                        <a:rPr lang="en-US" sz="1200" b="1" i="1" u="none" strike="noStrike" cap="none" dirty="0">
                          <a:solidFill>
                            <a:srgbClr val="FFFFFF"/>
                          </a:solidFill>
                          <a:latin typeface="+mn-lt"/>
                          <a:ea typeface="Arial"/>
                          <a:cs typeface="Arial"/>
                          <a:sym typeface="Arial"/>
                        </a:rPr>
                        <a:t> </a:t>
                      </a:r>
                      <a:r>
                        <a:rPr lang="en-US" sz="1200" b="1" i="1" u="none" strike="noStrike" cap="none" dirty="0" err="1">
                          <a:solidFill>
                            <a:srgbClr val="FFFFFF"/>
                          </a:solidFill>
                          <a:latin typeface="+mn-lt"/>
                          <a:ea typeface="Arial"/>
                          <a:cs typeface="Arial"/>
                          <a:sym typeface="Arial"/>
                        </a:rPr>
                        <a:t>ninguna</a:t>
                      </a:r>
                      <a:r>
                        <a:rPr lang="en-US" sz="1200" b="1" i="1" u="none" strike="noStrike" cap="none" dirty="0">
                          <a:solidFill>
                            <a:srgbClr val="FFFFFF"/>
                          </a:solidFill>
                          <a:latin typeface="+mn-lt"/>
                          <a:ea typeface="Arial"/>
                          <a:cs typeface="Arial"/>
                          <a:sym typeface="Arial"/>
                        </a:rPr>
                        <a:t> </a:t>
                      </a:r>
                      <a:r>
                        <a:rPr lang="en-US" sz="1200" b="1" i="1" u="none" strike="noStrike" cap="none" dirty="0" err="1">
                          <a:solidFill>
                            <a:srgbClr val="FFFFFF"/>
                          </a:solidFill>
                          <a:latin typeface="+mn-lt"/>
                          <a:ea typeface="Arial"/>
                          <a:cs typeface="Arial"/>
                          <a:sym typeface="Arial"/>
                        </a:rPr>
                        <a:t>construcción</a:t>
                      </a:r>
                      <a:r>
                        <a:rPr lang="en-US" sz="1400" b="1" i="1" u="none" strike="noStrike" cap="none" dirty="0">
                          <a:solidFill>
                            <a:srgbClr val="FFFFFF"/>
                          </a:solidFill>
                          <a:latin typeface="+mn-lt"/>
                          <a:ea typeface="Arial"/>
                          <a:cs typeface="Arial"/>
                          <a:sym typeface="Arial"/>
                        </a:rPr>
                        <a:t> </a:t>
                      </a:r>
                    </a:p>
                  </a:txBody>
                  <a:tcPr marL="0" marR="0" marT="0" marB="0" anchor="b">
                    <a:lnL w="12700" cap="flat" cmpd="sng">
                      <a:solidFill>
                        <a:srgbClr val="FFFFFF"/>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chemeClr val="bg1">
                        <a:lumMod val="65000"/>
                      </a:schemeClr>
                    </a:solidFill>
                  </a:tcPr>
                </a:tc>
                <a:tc hMerge="1">
                  <a:txBody>
                    <a:bodyPr/>
                    <a:lstStyle/>
                    <a:p>
                      <a:pPr marL="0" marR="0" lvl="0" indent="0" algn="ctr" rtl="0">
                        <a:spcBef>
                          <a:spcPts val="0"/>
                        </a:spcBef>
                        <a:spcAft>
                          <a:spcPts val="0"/>
                        </a:spcAft>
                        <a:buNone/>
                      </a:pPr>
                      <a:endParaRPr dirty="0"/>
                    </a:p>
                  </a:txBody>
                  <a:tcPr marL="0" marR="0" marT="0" marB="0" anchor="b">
                    <a:lnL w="12700" cap="flat" cmpd="sng" algn="ctr">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00B050"/>
                    </a:solidFill>
                  </a:tcPr>
                </a:tc>
                <a:tc hMerge="1">
                  <a:txBody>
                    <a:bodyPr/>
                    <a:lstStyle/>
                    <a:p>
                      <a:pPr marL="0" marR="0" lvl="0" indent="0" algn="ctr" rtl="0">
                        <a:spcBef>
                          <a:spcPts val="0"/>
                        </a:spcBef>
                        <a:spcAft>
                          <a:spcPts val="0"/>
                        </a:spcAft>
                        <a:buNone/>
                      </a:pPr>
                      <a:endParaRPr dirty="0"/>
                    </a:p>
                  </a:txBody>
                  <a:tcPr marL="0" marR="0" marT="0" marB="0" anchor="b">
                    <a:lnL w="12700" cap="flat" cmpd="sng" algn="ctr">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00B050"/>
                    </a:solidFill>
                  </a:tcPr>
                </a:tc>
                <a:extLst>
                  <a:ext uri="{0D108BD9-81ED-4DB2-BD59-A6C34878D82A}">
                    <a16:rowId xmlns:a16="http://schemas.microsoft.com/office/drawing/2014/main" val="10008"/>
                  </a:ext>
                </a:extLst>
              </a:tr>
              <a:tr h="311825">
                <a:tc>
                  <a:txBody>
                    <a:bodyPr/>
                    <a:lstStyle/>
                    <a:p>
                      <a:pPr marL="0" marR="0" lvl="0" indent="0" algn="l" rtl="0">
                        <a:spcBef>
                          <a:spcPts val="0"/>
                        </a:spcBef>
                        <a:spcAft>
                          <a:spcPts val="0"/>
                        </a:spcAft>
                        <a:buNone/>
                      </a:pPr>
                      <a:r>
                        <a:rPr lang="en-US" sz="1400" b="1" i="0" u="none" strike="noStrike" cap="none" dirty="0">
                          <a:solidFill>
                            <a:srgbClr val="000000"/>
                          </a:solidFill>
                          <a:latin typeface="Arial"/>
                          <a:ea typeface="Arial"/>
                          <a:cs typeface="Arial"/>
                          <a:sym typeface="Arial"/>
                        </a:rPr>
                        <a:t>12/16/2021</a:t>
                      </a:r>
                      <a:endParaRPr dirty="0"/>
                    </a:p>
                  </a:txBody>
                  <a:tcPr marL="0" marR="0" marT="0" marB="0" anchor="b">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ACB9CA"/>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0.019</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0.014</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0.008</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B050"/>
                    </a:solidFill>
                  </a:tcPr>
                </a:tc>
                <a:tc>
                  <a:txBody>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txBody>
                  <a:tcPr marL="0" marR="0" marT="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txBody>
                  <a:tcPr marL="0" marR="0" marT="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400" b="1" i="0" u="none" strike="noStrike" cap="none" dirty="0">
                          <a:solidFill>
                            <a:srgbClr val="000000"/>
                          </a:solidFill>
                          <a:latin typeface="Arial"/>
                          <a:ea typeface="Arial"/>
                          <a:cs typeface="Arial"/>
                          <a:sym typeface="Arial"/>
                        </a:rPr>
                        <a:t>12/30/2021</a:t>
                      </a:r>
                      <a:endParaRPr dirty="0"/>
                    </a:p>
                  </a:txBody>
                  <a:tcPr marL="0" marR="0" marT="0" marB="0" anchor="b">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ACB9CA"/>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0.003</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0.01</a:t>
                      </a:r>
                      <a:endParaRPr dirty="0"/>
                    </a:p>
                  </a:txBody>
                  <a:tcPr marL="0" marR="0" marT="0" marB="0" anchor="b">
                    <a:lnL w="12700" cap="flat" cmpd="sng" algn="ctr">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0.006</a:t>
                      </a:r>
                      <a:endParaRPr dirty="0"/>
                    </a:p>
                  </a:txBody>
                  <a:tcPr marL="0" marR="0" marT="0" marB="0" anchor="b">
                    <a:lnL w="12700" cap="flat" cmpd="sng" algn="ctr">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00B050"/>
                    </a:solidFill>
                  </a:tcPr>
                </a:tc>
                <a:extLst>
                  <a:ext uri="{0D108BD9-81ED-4DB2-BD59-A6C34878D82A}">
                    <a16:rowId xmlns:a16="http://schemas.microsoft.com/office/drawing/2014/main" val="10009"/>
                  </a:ext>
                </a:extLst>
              </a:tr>
              <a:tr h="311825">
                <a:tc>
                  <a:txBody>
                    <a:bodyPr/>
                    <a:lstStyle/>
                    <a:p>
                      <a:pPr marL="0" marR="0" lvl="0" indent="0" algn="l" rtl="0">
                        <a:spcBef>
                          <a:spcPts val="0"/>
                        </a:spcBef>
                        <a:spcAft>
                          <a:spcPts val="0"/>
                        </a:spcAft>
                        <a:buNone/>
                      </a:pPr>
                      <a:r>
                        <a:rPr lang="en-US" sz="1400" b="1" i="0" u="none" strike="noStrike" cap="none" dirty="0">
                          <a:solidFill>
                            <a:srgbClr val="000000"/>
                          </a:solidFill>
                          <a:latin typeface="Arial"/>
                          <a:ea typeface="Arial"/>
                          <a:cs typeface="Arial"/>
                          <a:sym typeface="Arial"/>
                        </a:rPr>
                        <a:t>12/17/2021</a:t>
                      </a:r>
                      <a:endParaRPr dirty="0"/>
                    </a:p>
                  </a:txBody>
                  <a:tcPr marL="0" marR="0" marT="0" marB="0" anchor="b">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4"/>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0.015</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0.022</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0.014</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tc>
                  <a:txBody>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txBody>
                  <a:tcPr marL="0" marR="0" marT="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txBody>
                  <a:tcPr marL="0" marR="0" marT="0" marB="0" anchor="b">
                    <a:lnL w="9525" cap="flat" cmpd="sng">
                      <a:solidFill>
                        <a:srgbClr val="000000">
                          <a:alpha val="0"/>
                        </a:srgbClr>
                      </a:solidFill>
                      <a:prstDash val="solid"/>
                      <a:round/>
                      <a:headEnd type="none" w="sm" len="sm"/>
                      <a:tailEnd type="none" w="sm" len="sm"/>
                    </a:lnL>
                    <a:lnR w="12700" cap="flat" cmpd="sng" algn="ctr">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400" b="1" i="0" u="none" strike="noStrike" cap="none" dirty="0">
                          <a:solidFill>
                            <a:srgbClr val="000000"/>
                          </a:solidFill>
                          <a:latin typeface="Arial"/>
                          <a:ea typeface="Arial"/>
                          <a:cs typeface="Arial"/>
                          <a:sym typeface="Arial"/>
                        </a:rPr>
                        <a:t>12/31/2021</a:t>
                      </a:r>
                      <a:endParaRPr dirty="0"/>
                    </a:p>
                  </a:txBody>
                  <a:tcPr marL="0" marR="0" marT="0" marB="0" anchor="b">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95000"/>
                      </a:schemeClr>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0.003</a:t>
                      </a:r>
                      <a:endParaRPr dirty="0"/>
                    </a:p>
                  </a:txBody>
                  <a:tcPr marL="0" marR="0"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0.009</a:t>
                      </a:r>
                      <a:endParaRPr dirty="0"/>
                    </a:p>
                  </a:txBody>
                  <a:tcPr marL="0" marR="0" marT="0" marB="0" anchor="b">
                    <a:lnL w="12700" cap="flat" cmpd="sng" algn="ctr">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400" b="1" i="0" u="none" strike="noStrike" cap="none" dirty="0">
                          <a:solidFill>
                            <a:srgbClr val="FFFFFF"/>
                          </a:solidFill>
                          <a:latin typeface="Arial"/>
                          <a:ea typeface="Arial"/>
                          <a:cs typeface="Arial"/>
                          <a:sym typeface="Arial"/>
                        </a:rPr>
                        <a:t>0.007</a:t>
                      </a:r>
                      <a:endParaRPr dirty="0"/>
                    </a:p>
                  </a:txBody>
                  <a:tcPr marL="0" marR="0" marT="0" marB="0" anchor="b">
                    <a:lnL w="12700" cap="flat" cmpd="sng" algn="ctr">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10010"/>
                  </a:ext>
                </a:extLst>
              </a:tr>
            </a:tbl>
          </a:graphicData>
        </a:graphic>
      </p:graphicFrame>
      <p:sp>
        <p:nvSpPr>
          <p:cNvPr id="311" name="Google Shape;311;p12"/>
          <p:cNvSpPr txBox="1"/>
          <p:nvPr/>
        </p:nvSpPr>
        <p:spPr>
          <a:xfrm>
            <a:off x="20182942" y="4256402"/>
            <a:ext cx="1835203" cy="107442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lt1"/>
                </a:solidFill>
                <a:latin typeface="Arial"/>
                <a:ea typeface="Arial"/>
                <a:cs typeface="Arial"/>
                <a:sym typeface="Arial"/>
              </a:rPr>
              <a:t>Background </a:t>
            </a:r>
            <a:endParaRPr/>
          </a:p>
          <a:p>
            <a:pPr marL="0" marR="0" lvl="0" indent="0" algn="ctr" rtl="0">
              <a:spcBef>
                <a:spcPts val="0"/>
              </a:spcBef>
              <a:spcAft>
                <a:spcPts val="0"/>
              </a:spcAft>
              <a:buNone/>
            </a:pPr>
            <a:r>
              <a:rPr lang="en-US" sz="2000">
                <a:solidFill>
                  <a:schemeClr val="lt1"/>
                </a:solidFill>
                <a:latin typeface="Arial"/>
                <a:ea typeface="Arial"/>
                <a:cs typeface="Arial"/>
                <a:sym typeface="Arial"/>
              </a:rPr>
              <a:t>Concentration</a:t>
            </a:r>
            <a:endParaRPr/>
          </a:p>
        </p:txBody>
      </p:sp>
      <p:sp>
        <p:nvSpPr>
          <p:cNvPr id="312" name="Google Shape;312;p12"/>
          <p:cNvSpPr txBox="1"/>
          <p:nvPr/>
        </p:nvSpPr>
        <p:spPr>
          <a:xfrm>
            <a:off x="123393" y="259350"/>
            <a:ext cx="2551220" cy="3154679"/>
          </a:xfrm>
          <a:prstGeom prst="rect">
            <a:avLst/>
          </a:prstGeom>
          <a:solidFill>
            <a:srgbClr val="127499"/>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spcBef>
                <a:spcPts val="0"/>
              </a:spcBef>
              <a:spcAft>
                <a:spcPts val="0"/>
              </a:spcAft>
              <a:buClr>
                <a:srgbClr val="FFFFFF"/>
              </a:buClr>
              <a:buSzPts val="1500"/>
              <a:buFont typeface="Arial"/>
              <a:buNone/>
            </a:pPr>
            <a:r>
              <a:rPr lang="en-US" sz="1500" b="1" dirty="0">
                <a:solidFill>
                  <a:srgbClr val="FFFFFF"/>
                </a:solidFill>
                <a:latin typeface="Arial"/>
                <a:ea typeface="Arial"/>
                <a:cs typeface="Arial"/>
                <a:sym typeface="Arial"/>
              </a:rPr>
              <a:t>Dust Monitoring Report</a:t>
            </a:r>
            <a:endParaRPr sz="1500" b="1" dirty="0">
              <a:solidFill>
                <a:srgbClr val="FFFFFF"/>
              </a:solidFill>
              <a:latin typeface="Arial"/>
              <a:ea typeface="Arial"/>
              <a:cs typeface="Arial"/>
              <a:sym typeface="Arial"/>
            </a:endParaRPr>
          </a:p>
          <a:p>
            <a:pPr marL="0" marR="0" lvl="0" indent="0" algn="ctr" rtl="0">
              <a:spcBef>
                <a:spcPts val="0"/>
              </a:spcBef>
              <a:spcAft>
                <a:spcPts val="0"/>
              </a:spcAft>
              <a:buClr>
                <a:srgbClr val="FFFFFF"/>
              </a:buClr>
              <a:buSzPts val="1500"/>
              <a:buFont typeface="Arial"/>
              <a:buNone/>
            </a:pPr>
            <a:r>
              <a:rPr lang="en-US" sz="1500" b="1" dirty="0">
                <a:solidFill>
                  <a:srgbClr val="FFFFFF"/>
                </a:solidFill>
                <a:latin typeface="Arial"/>
                <a:ea typeface="Arial"/>
                <a:cs typeface="Arial"/>
                <a:sym typeface="Arial"/>
              </a:rPr>
              <a:t>Potrero Phase 2</a:t>
            </a:r>
            <a:endParaRPr sz="1500" b="1" dirty="0">
              <a:solidFill>
                <a:srgbClr val="FFFFFF"/>
              </a:solidFill>
              <a:latin typeface="Arial"/>
              <a:ea typeface="Arial"/>
              <a:cs typeface="Arial"/>
              <a:sym typeface="Arial"/>
            </a:endParaRPr>
          </a:p>
          <a:p>
            <a:pPr marL="0" marR="0" lvl="0" indent="0" algn="ctr" rtl="0">
              <a:spcBef>
                <a:spcPts val="0"/>
              </a:spcBef>
              <a:spcAft>
                <a:spcPts val="0"/>
              </a:spcAft>
              <a:buClr>
                <a:srgbClr val="FFFFFF"/>
              </a:buClr>
              <a:buSzPts val="1500"/>
              <a:buFont typeface="Arial"/>
              <a:buNone/>
            </a:pPr>
            <a:r>
              <a:rPr lang="en-US" sz="1500" b="1" dirty="0">
                <a:solidFill>
                  <a:srgbClr val="FFFFFF"/>
                </a:solidFill>
                <a:latin typeface="Arial"/>
                <a:ea typeface="Arial"/>
                <a:cs typeface="Arial"/>
                <a:sym typeface="Arial"/>
              </a:rPr>
              <a:t>12/6/21 - 12/31/21</a:t>
            </a:r>
            <a:endParaRPr sz="1500" b="1" dirty="0">
              <a:solidFill>
                <a:srgbClr val="FFFFFF"/>
              </a:solidFill>
              <a:latin typeface="Arial"/>
              <a:ea typeface="Arial"/>
              <a:cs typeface="Arial"/>
              <a:sym typeface="Arial"/>
            </a:endParaRPr>
          </a:p>
          <a:p>
            <a:pPr marL="0" marR="0" lvl="0" indent="0" algn="ctr" rtl="0">
              <a:spcBef>
                <a:spcPts val="0"/>
              </a:spcBef>
              <a:spcAft>
                <a:spcPts val="0"/>
              </a:spcAft>
              <a:buClr>
                <a:srgbClr val="000000"/>
              </a:buClr>
              <a:buSzPts val="1500"/>
              <a:buFont typeface="Arial"/>
              <a:buNone/>
            </a:pPr>
            <a:endParaRPr sz="1500" b="1" dirty="0">
              <a:solidFill>
                <a:srgbClr val="FFFFFF"/>
              </a:solidFill>
              <a:latin typeface="Arial"/>
              <a:ea typeface="Arial"/>
              <a:cs typeface="Arial"/>
              <a:sym typeface="Arial"/>
            </a:endParaRPr>
          </a:p>
          <a:p>
            <a:pPr marL="0" marR="0" lvl="0" indent="0" algn="ctr" rtl="0">
              <a:spcBef>
                <a:spcPts val="0"/>
              </a:spcBef>
              <a:spcAft>
                <a:spcPts val="0"/>
              </a:spcAft>
              <a:buClr>
                <a:srgbClr val="000000"/>
              </a:buClr>
              <a:buSzPts val="1100"/>
              <a:buFont typeface="Arial"/>
              <a:buNone/>
            </a:pPr>
            <a:r>
              <a:rPr lang="en-US" sz="1500" b="1" dirty="0" err="1">
                <a:solidFill>
                  <a:srgbClr val="FFFFFF"/>
                </a:solidFill>
                <a:latin typeface="Arial"/>
                <a:ea typeface="Arial"/>
                <a:cs typeface="Arial"/>
                <a:sym typeface="Arial"/>
              </a:rPr>
              <a:t>監測結果</a:t>
            </a:r>
            <a:endParaRPr sz="1500" b="1" dirty="0">
              <a:solidFill>
                <a:srgbClr val="FFFFFF"/>
              </a:solidFill>
              <a:latin typeface="Arial"/>
              <a:ea typeface="Arial"/>
              <a:cs typeface="Arial"/>
              <a:sym typeface="Arial"/>
            </a:endParaRPr>
          </a:p>
          <a:p>
            <a:pPr marL="0" marR="0" lvl="0" indent="0" algn="ctr" rtl="0">
              <a:spcBef>
                <a:spcPts val="0"/>
              </a:spcBef>
              <a:spcAft>
                <a:spcPts val="0"/>
              </a:spcAft>
              <a:buClr>
                <a:srgbClr val="000000"/>
              </a:buClr>
              <a:buSzPts val="1100"/>
              <a:buFont typeface="Arial"/>
              <a:buNone/>
            </a:pPr>
            <a:r>
              <a:rPr lang="en-US" sz="1500" b="1" dirty="0" err="1">
                <a:solidFill>
                  <a:srgbClr val="FFFFFF"/>
                </a:solidFill>
                <a:latin typeface="Arial"/>
                <a:ea typeface="Arial"/>
                <a:cs typeface="Arial"/>
                <a:sym typeface="Arial"/>
              </a:rPr>
              <a:t>波特雷羅第二階段</a:t>
            </a:r>
            <a:endParaRPr sz="1500" b="1" dirty="0">
              <a:solidFill>
                <a:srgbClr val="FFFFFF"/>
              </a:solidFill>
              <a:latin typeface="Arial"/>
              <a:ea typeface="Arial"/>
              <a:cs typeface="Arial"/>
              <a:sym typeface="Arial"/>
            </a:endParaRPr>
          </a:p>
          <a:p>
            <a:pPr marL="0" marR="0" lvl="0" indent="0" algn="ctr" rtl="0">
              <a:spcBef>
                <a:spcPts val="0"/>
              </a:spcBef>
              <a:spcAft>
                <a:spcPts val="0"/>
              </a:spcAft>
              <a:buClr>
                <a:srgbClr val="FFFFFF"/>
              </a:buClr>
              <a:buSzPts val="1500"/>
              <a:buFont typeface="Arial"/>
              <a:buNone/>
            </a:pPr>
            <a:r>
              <a:rPr lang="en-US" sz="1500" b="1" dirty="0">
                <a:solidFill>
                  <a:srgbClr val="FFFFFF"/>
                </a:solidFill>
                <a:latin typeface="Arial"/>
                <a:ea typeface="Arial"/>
                <a:cs typeface="Arial"/>
                <a:sym typeface="Arial"/>
              </a:rPr>
              <a:t>12/6/21至 12/31/21</a:t>
            </a:r>
            <a:endParaRPr sz="1500" b="1" dirty="0">
              <a:solidFill>
                <a:srgbClr val="FFFFFF"/>
              </a:solidFill>
              <a:latin typeface="Arial"/>
              <a:ea typeface="Arial"/>
              <a:cs typeface="Arial"/>
              <a:sym typeface="Arial"/>
            </a:endParaRPr>
          </a:p>
          <a:p>
            <a:pPr marL="0" marR="0" lvl="0" indent="0" algn="ctr" rtl="0">
              <a:spcBef>
                <a:spcPts val="0"/>
              </a:spcBef>
              <a:spcAft>
                <a:spcPts val="0"/>
              </a:spcAft>
              <a:buClr>
                <a:srgbClr val="000000"/>
              </a:buClr>
              <a:buSzPts val="1500"/>
              <a:buFont typeface="Arial"/>
              <a:buNone/>
            </a:pPr>
            <a:endParaRPr sz="1500" b="1" dirty="0">
              <a:solidFill>
                <a:srgbClr val="FFFFFF"/>
              </a:solidFill>
              <a:latin typeface="Arial"/>
              <a:ea typeface="Arial"/>
              <a:cs typeface="Arial"/>
              <a:sym typeface="Arial"/>
            </a:endParaRPr>
          </a:p>
          <a:p>
            <a:pPr marL="0" marR="0" lvl="0" indent="0" algn="ctr" rtl="0">
              <a:spcBef>
                <a:spcPts val="0"/>
              </a:spcBef>
              <a:spcAft>
                <a:spcPts val="0"/>
              </a:spcAft>
              <a:buClr>
                <a:srgbClr val="FFFFFF"/>
              </a:buClr>
              <a:buSzPts val="1500"/>
              <a:buFont typeface="Arial"/>
              <a:buNone/>
            </a:pPr>
            <a:r>
              <a:rPr lang="en-US" sz="1500" b="1" i="1" dirty="0">
                <a:solidFill>
                  <a:srgbClr val="FFFFFF"/>
                </a:solidFill>
                <a:latin typeface="Arial"/>
                <a:ea typeface="Arial"/>
                <a:cs typeface="Arial"/>
                <a:sym typeface="Arial"/>
              </a:rPr>
              <a:t>Informe de </a:t>
            </a:r>
            <a:r>
              <a:rPr lang="en-US" sz="1500" b="1" i="1" dirty="0" err="1">
                <a:solidFill>
                  <a:srgbClr val="FFFFFF"/>
                </a:solidFill>
                <a:latin typeface="Arial"/>
                <a:ea typeface="Arial"/>
                <a:cs typeface="Arial"/>
                <a:sym typeface="Arial"/>
              </a:rPr>
              <a:t>monitoreo</a:t>
            </a:r>
            <a:r>
              <a:rPr lang="en-US" sz="1500" b="1" i="1" dirty="0">
                <a:solidFill>
                  <a:srgbClr val="FFFFFF"/>
                </a:solidFill>
                <a:latin typeface="Arial"/>
                <a:ea typeface="Arial"/>
                <a:cs typeface="Arial"/>
                <a:sym typeface="Arial"/>
              </a:rPr>
              <a:t> de </a:t>
            </a:r>
            <a:r>
              <a:rPr lang="en-US" sz="1500" b="1" i="1" dirty="0" err="1">
                <a:solidFill>
                  <a:srgbClr val="FFFFFF"/>
                </a:solidFill>
                <a:latin typeface="Arial"/>
                <a:ea typeface="Arial"/>
                <a:cs typeface="Arial"/>
                <a:sym typeface="Arial"/>
              </a:rPr>
              <a:t>polvo</a:t>
            </a:r>
            <a:endParaRPr lang="en-US" sz="1500" b="1" i="1" dirty="0">
              <a:solidFill>
                <a:srgbClr val="FFFFFF"/>
              </a:solidFill>
              <a:latin typeface="Arial"/>
              <a:ea typeface="Arial"/>
              <a:cs typeface="Arial"/>
              <a:sym typeface="Arial"/>
            </a:endParaRPr>
          </a:p>
          <a:p>
            <a:pPr marL="0" marR="0" lvl="0" indent="0" algn="ctr" rtl="0">
              <a:spcBef>
                <a:spcPts val="0"/>
              </a:spcBef>
              <a:spcAft>
                <a:spcPts val="0"/>
              </a:spcAft>
              <a:buClr>
                <a:srgbClr val="FFFFFF"/>
              </a:buClr>
              <a:buSzPts val="1500"/>
              <a:buFont typeface="Arial"/>
              <a:buNone/>
            </a:pPr>
            <a:r>
              <a:rPr lang="en-US" sz="1500" b="1" i="1" dirty="0">
                <a:solidFill>
                  <a:srgbClr val="FFFFFF"/>
                </a:solidFill>
                <a:latin typeface="Arial"/>
                <a:ea typeface="Arial"/>
                <a:cs typeface="Arial"/>
                <a:sym typeface="Arial"/>
              </a:rPr>
              <a:t>Potrero </a:t>
            </a:r>
            <a:r>
              <a:rPr lang="en-US" sz="1500" b="1" i="1" dirty="0" err="1">
                <a:solidFill>
                  <a:srgbClr val="FFFFFF"/>
                </a:solidFill>
                <a:latin typeface="Arial"/>
                <a:ea typeface="Arial"/>
                <a:cs typeface="Arial"/>
                <a:sym typeface="Arial"/>
              </a:rPr>
              <a:t>Fase</a:t>
            </a:r>
            <a:r>
              <a:rPr lang="en-US" sz="1500" b="1" i="1" dirty="0">
                <a:solidFill>
                  <a:srgbClr val="FFFFFF"/>
                </a:solidFill>
                <a:latin typeface="Arial"/>
                <a:ea typeface="Arial"/>
                <a:cs typeface="Arial"/>
                <a:sym typeface="Arial"/>
              </a:rPr>
              <a:t> 2</a:t>
            </a:r>
          </a:p>
          <a:p>
            <a:pPr marL="0" marR="0" lvl="0" indent="0" algn="ctr" rtl="0">
              <a:spcBef>
                <a:spcPts val="0"/>
              </a:spcBef>
              <a:spcAft>
                <a:spcPts val="0"/>
              </a:spcAft>
              <a:buClr>
                <a:srgbClr val="FFFFFF"/>
              </a:buClr>
              <a:buSzPts val="1500"/>
              <a:buFont typeface="Arial"/>
              <a:buNone/>
            </a:pPr>
            <a:r>
              <a:rPr lang="en-US" sz="1500" b="1" i="1" dirty="0">
                <a:solidFill>
                  <a:srgbClr val="FFFFFF"/>
                </a:solidFill>
                <a:latin typeface="Arial"/>
                <a:ea typeface="Arial"/>
                <a:cs typeface="Arial"/>
                <a:sym typeface="Arial"/>
              </a:rPr>
              <a:t>del 6 de </a:t>
            </a:r>
            <a:r>
              <a:rPr lang="en-US" sz="1500" b="1" i="1" dirty="0" err="1">
                <a:solidFill>
                  <a:srgbClr val="FFFFFF"/>
                </a:solidFill>
                <a:latin typeface="Arial"/>
                <a:ea typeface="Arial"/>
                <a:cs typeface="Arial"/>
                <a:sym typeface="Arial"/>
              </a:rPr>
              <a:t>dic</a:t>
            </a:r>
            <a:r>
              <a:rPr lang="en-US" sz="1500" b="1" i="1" dirty="0">
                <a:solidFill>
                  <a:srgbClr val="FFFFFF"/>
                </a:solidFill>
                <a:latin typeface="Arial"/>
                <a:ea typeface="Arial"/>
                <a:cs typeface="Arial"/>
                <a:sym typeface="Arial"/>
              </a:rPr>
              <a:t> al 31 de </a:t>
            </a:r>
            <a:r>
              <a:rPr lang="en-US" sz="1500" b="1" i="1" dirty="0" err="1">
                <a:solidFill>
                  <a:srgbClr val="FFFFFF"/>
                </a:solidFill>
                <a:latin typeface="Arial"/>
                <a:ea typeface="Arial"/>
                <a:cs typeface="Arial"/>
                <a:sym typeface="Arial"/>
              </a:rPr>
              <a:t>dic</a:t>
            </a:r>
            <a:r>
              <a:rPr lang="en-US" sz="1500" b="1" i="1" dirty="0">
                <a:solidFill>
                  <a:srgbClr val="FFFFFF"/>
                </a:solidFill>
                <a:latin typeface="Arial"/>
                <a:ea typeface="Arial"/>
                <a:cs typeface="Arial"/>
                <a:sym typeface="Arial"/>
              </a:rPr>
              <a:t> de 2021</a:t>
            </a:r>
            <a:endParaRPr sz="1400" dirty="0">
              <a:solidFill>
                <a:srgbClr val="000000"/>
              </a:solidFill>
              <a:latin typeface="Arial"/>
              <a:ea typeface="Arial"/>
              <a:cs typeface="Arial"/>
              <a:sym typeface="Arial"/>
            </a:endParaRPr>
          </a:p>
        </p:txBody>
      </p:sp>
      <p:graphicFrame>
        <p:nvGraphicFramePr>
          <p:cNvPr id="313" name="Google Shape;313;p12"/>
          <p:cNvGraphicFramePr/>
          <p:nvPr>
            <p:extLst/>
          </p:nvPr>
        </p:nvGraphicFramePr>
        <p:xfrm>
          <a:off x="123393" y="3442390"/>
          <a:ext cx="2551225" cy="1463060"/>
        </p:xfrm>
        <a:graphic>
          <a:graphicData uri="http://schemas.openxmlformats.org/drawingml/2006/table">
            <a:tbl>
              <a:tblPr>
                <a:noFill/>
              </a:tblPr>
              <a:tblGrid>
                <a:gridCol w="2551225">
                  <a:extLst>
                    <a:ext uri="{9D8B030D-6E8A-4147-A177-3AD203B41FA5}">
                      <a16:colId xmlns:a16="http://schemas.microsoft.com/office/drawing/2014/main" val="20000"/>
                    </a:ext>
                  </a:extLst>
                </a:gridCol>
              </a:tblGrid>
              <a:tr h="306025">
                <a:tc>
                  <a:txBody>
                    <a:bodyPr/>
                    <a:lstStyle/>
                    <a:p>
                      <a:pPr marL="0" marR="0" lvl="0" indent="0" algn="l" rtl="0">
                        <a:lnSpc>
                          <a:spcPct val="100000"/>
                        </a:lnSpc>
                        <a:spcBef>
                          <a:spcPts val="0"/>
                        </a:spcBef>
                        <a:spcAft>
                          <a:spcPts val="0"/>
                        </a:spcAft>
                        <a:buClr>
                          <a:schemeClr val="lt1"/>
                        </a:buClr>
                        <a:buSzPts val="1400"/>
                        <a:buFont typeface="Calibri"/>
                        <a:buNone/>
                      </a:pPr>
                      <a:r>
                        <a:rPr lang="en-US" sz="1400" b="1" u="none" strike="noStrike" cap="none" dirty="0">
                          <a:solidFill>
                            <a:schemeClr val="lt1"/>
                          </a:solidFill>
                        </a:rPr>
                        <a:t>Clear</a:t>
                      </a:r>
                      <a:r>
                        <a:rPr lang="en-US" sz="1400" u="none" strike="noStrike" cap="none" dirty="0">
                          <a:solidFill>
                            <a:schemeClr val="lt1"/>
                          </a:solidFill>
                        </a:rPr>
                        <a:t> ≤ 0.05 mg/m</a:t>
                      </a:r>
                      <a:r>
                        <a:rPr lang="en-US" sz="1400" u="none" strike="noStrike" cap="none" baseline="30000" dirty="0">
                          <a:solidFill>
                            <a:schemeClr val="lt1"/>
                          </a:solidFill>
                        </a:rPr>
                        <a:t>3</a:t>
                      </a:r>
                      <a:endParaRPr sz="1800" u="none" strike="noStrike" cap="none" dirty="0"/>
                    </a:p>
                    <a:p>
                      <a:pPr marL="0" marR="0" lvl="0" indent="0" algn="l" rtl="0">
                        <a:lnSpc>
                          <a:spcPct val="100000"/>
                        </a:lnSpc>
                        <a:spcBef>
                          <a:spcPts val="0"/>
                        </a:spcBef>
                        <a:spcAft>
                          <a:spcPts val="0"/>
                        </a:spcAft>
                        <a:buClr>
                          <a:schemeClr val="lt1"/>
                        </a:buClr>
                        <a:buSzPts val="1400"/>
                        <a:buFont typeface="Arial"/>
                        <a:buNone/>
                      </a:pPr>
                      <a:r>
                        <a:rPr lang="en-US" sz="1400" b="1" u="none" strike="noStrike" cap="none" dirty="0" err="1">
                          <a:solidFill>
                            <a:schemeClr val="lt1"/>
                          </a:solidFill>
                          <a:latin typeface="Arial"/>
                          <a:ea typeface="Arial"/>
                          <a:cs typeface="Arial"/>
                          <a:sym typeface="Arial"/>
                        </a:rPr>
                        <a:t>安全</a:t>
                      </a:r>
                      <a:endParaRPr sz="1400" b="1"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1" u="none" strike="noStrike" cap="none" dirty="0">
                          <a:solidFill>
                            <a:schemeClr val="lt1"/>
                          </a:solidFill>
                          <a:latin typeface="Arial"/>
                          <a:ea typeface="Arial"/>
                          <a:cs typeface="Arial"/>
                          <a:sym typeface="Arial"/>
                        </a:rPr>
                        <a:t> No </a:t>
                      </a:r>
                      <a:r>
                        <a:rPr lang="en-US" sz="1400" b="1" u="none" strike="noStrike" cap="none" dirty="0" err="1">
                          <a:solidFill>
                            <a:schemeClr val="lt1"/>
                          </a:solidFill>
                          <a:latin typeface="Arial"/>
                          <a:ea typeface="Arial"/>
                          <a:cs typeface="Arial"/>
                          <a:sym typeface="Arial"/>
                        </a:rPr>
                        <a:t>supera</a:t>
                      </a:r>
                      <a:r>
                        <a:rPr lang="en-US" sz="1400" b="1" u="none" strike="noStrike" cap="none" dirty="0">
                          <a:solidFill>
                            <a:schemeClr val="lt1"/>
                          </a:solidFill>
                          <a:latin typeface="Arial"/>
                          <a:ea typeface="Arial"/>
                          <a:cs typeface="Arial"/>
                          <a:sym typeface="Arial"/>
                        </a:rPr>
                        <a:t> los </a:t>
                      </a:r>
                      <a:r>
                        <a:rPr lang="en-US" sz="1400" b="1" u="none" strike="noStrike" cap="none" dirty="0" err="1">
                          <a:solidFill>
                            <a:schemeClr val="lt1"/>
                          </a:solidFill>
                          <a:latin typeface="Arial"/>
                          <a:ea typeface="Arial"/>
                          <a:cs typeface="Arial"/>
                          <a:sym typeface="Arial"/>
                        </a:rPr>
                        <a:t>límites</a:t>
                      </a:r>
                      <a:endParaRPr sz="1400" b="1" u="none" strike="noStrike" cap="none" dirty="0">
                        <a:solidFill>
                          <a:schemeClr val="lt1"/>
                        </a:solidFill>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chemeClr val="lt1"/>
                        </a:buClr>
                        <a:buSzPts val="1400"/>
                        <a:buFont typeface="Calibri"/>
                        <a:buNone/>
                      </a:pPr>
                      <a:r>
                        <a:rPr lang="en-US" sz="1400" b="1" u="none" strike="noStrike" cap="none" dirty="0">
                          <a:solidFill>
                            <a:schemeClr val="lt1"/>
                          </a:solidFill>
                        </a:rPr>
                        <a:t>Exceedance</a:t>
                      </a:r>
                      <a:r>
                        <a:rPr lang="en-US" sz="1400" u="none" strike="noStrike" cap="none" dirty="0">
                          <a:solidFill>
                            <a:schemeClr val="lt1"/>
                          </a:solidFill>
                        </a:rPr>
                        <a:t> &gt; 0.05 mg/m</a:t>
                      </a:r>
                      <a:r>
                        <a:rPr lang="en-US" sz="1400" u="none" strike="noStrike" cap="none" baseline="30000" dirty="0">
                          <a:solidFill>
                            <a:schemeClr val="lt1"/>
                          </a:solidFill>
                        </a:rPr>
                        <a:t>3</a:t>
                      </a:r>
                      <a:endParaRPr sz="1800" u="none" strike="noStrike" cap="none" dirty="0"/>
                    </a:p>
                    <a:p>
                      <a:pPr marL="0" marR="0" lvl="0" indent="0" algn="l" rtl="0">
                        <a:lnSpc>
                          <a:spcPct val="100000"/>
                        </a:lnSpc>
                        <a:spcBef>
                          <a:spcPts val="0"/>
                        </a:spcBef>
                        <a:spcAft>
                          <a:spcPts val="0"/>
                        </a:spcAft>
                        <a:buClr>
                          <a:schemeClr val="lt1"/>
                        </a:buClr>
                        <a:buSzPts val="1400"/>
                        <a:buFont typeface="Calibri"/>
                        <a:buNone/>
                      </a:pPr>
                      <a:r>
                        <a:rPr lang="en-US" sz="1400" u="none" strike="noStrike" cap="none" dirty="0" err="1">
                          <a:solidFill>
                            <a:schemeClr val="lt1"/>
                          </a:solidFill>
                        </a:rPr>
                        <a:t>超出標準</a:t>
                      </a:r>
                      <a:endParaRPr sz="1800" u="none" strike="noStrike" cap="none" dirty="0"/>
                    </a:p>
                    <a:p>
                      <a:pPr marL="0" marR="0" lvl="0" indent="0" algn="l" rtl="0">
                        <a:lnSpc>
                          <a:spcPct val="100000"/>
                        </a:lnSpc>
                        <a:spcBef>
                          <a:spcPts val="0"/>
                        </a:spcBef>
                        <a:spcAft>
                          <a:spcPts val="0"/>
                        </a:spcAft>
                        <a:buClr>
                          <a:schemeClr val="lt1"/>
                        </a:buClr>
                        <a:buSzPts val="1400"/>
                        <a:buFont typeface="Calibri"/>
                        <a:buNone/>
                      </a:pPr>
                      <a:r>
                        <a:rPr lang="en-US" sz="1400" u="none" strike="noStrike" cap="none" dirty="0" err="1">
                          <a:solidFill>
                            <a:schemeClr val="lt1"/>
                          </a:solidFill>
                        </a:rPr>
                        <a:t>Supera</a:t>
                      </a:r>
                      <a:r>
                        <a:rPr lang="en-US" sz="1400" u="none" strike="noStrike" cap="none" dirty="0">
                          <a:solidFill>
                            <a:schemeClr val="lt1"/>
                          </a:solidFill>
                        </a:rPr>
                        <a:t> los </a:t>
                      </a:r>
                      <a:r>
                        <a:rPr lang="en-US" sz="1400" u="none" strike="noStrike" cap="none" dirty="0" err="1">
                          <a:solidFill>
                            <a:schemeClr val="lt1"/>
                          </a:solidFill>
                        </a:rPr>
                        <a:t>límites</a:t>
                      </a:r>
                      <a:endParaRPr sz="1400" u="none" strike="noStrike" cap="none" dirty="0">
                        <a:solidFill>
                          <a:schemeClr val="lt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0000"/>
                    </a:solidFill>
                  </a:tcPr>
                </a:tc>
                <a:extLst>
                  <a:ext uri="{0D108BD9-81ED-4DB2-BD59-A6C34878D82A}">
                    <a16:rowId xmlns:a16="http://schemas.microsoft.com/office/drawing/2014/main" val="10001"/>
                  </a:ext>
                </a:extLst>
              </a:tr>
            </a:tbl>
          </a:graphicData>
        </a:graphic>
      </p:graphicFrame>
      <p:sp>
        <p:nvSpPr>
          <p:cNvPr id="314" name="Google Shape;314;p12"/>
          <p:cNvSpPr/>
          <p:nvPr/>
        </p:nvSpPr>
        <p:spPr>
          <a:xfrm>
            <a:off x="0" y="5293718"/>
            <a:ext cx="12192000" cy="693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2000"/>
              <a:buFont typeface="Arial"/>
              <a:buNone/>
            </a:pPr>
            <a:r>
              <a:rPr lang="en-US" sz="2000" b="0" i="0" u="none" strike="noStrike" cap="none" dirty="0">
                <a:solidFill>
                  <a:schemeClr val="dk2"/>
                </a:solidFill>
                <a:latin typeface="Arial"/>
                <a:ea typeface="Arial"/>
                <a:cs typeface="Arial"/>
                <a:sym typeface="Arial"/>
              </a:rPr>
              <a:t>Dust Monitoring reports posted </a:t>
            </a:r>
            <a:r>
              <a:rPr lang="en-US" sz="2000" b="0" i="0" u="none" strike="noStrike" cap="none" dirty="0" err="1">
                <a:solidFill>
                  <a:schemeClr val="dk2"/>
                </a:solidFill>
                <a:latin typeface="Arial"/>
                <a:ea typeface="Arial"/>
                <a:cs typeface="Arial"/>
                <a:sym typeface="Arial"/>
              </a:rPr>
              <a:t>粉塵報告公佈於</a:t>
            </a:r>
            <a:r>
              <a:rPr lang="en-US" sz="2000" b="0" i="0" u="none" strike="noStrike" cap="none" dirty="0">
                <a:solidFill>
                  <a:schemeClr val="dk2"/>
                </a:solidFill>
                <a:latin typeface="Arial"/>
                <a:ea typeface="Arial"/>
                <a:cs typeface="Arial"/>
                <a:sym typeface="Arial"/>
              </a:rPr>
              <a:t> @ </a:t>
            </a:r>
            <a:endParaRPr sz="2000" b="0" i="0" u="none" strike="noStrike" cap="none" dirty="0">
              <a:solidFill>
                <a:schemeClr val="dk2"/>
              </a:solidFill>
              <a:latin typeface="Arial"/>
              <a:ea typeface="Arial"/>
              <a:cs typeface="Arial"/>
              <a:sym typeface="Arial"/>
            </a:endParaRPr>
          </a:p>
          <a:p>
            <a:pPr marL="0" marR="0" lvl="0" indent="0" algn="ctr" rtl="0">
              <a:lnSpc>
                <a:spcPct val="100000"/>
              </a:lnSpc>
              <a:spcBef>
                <a:spcPts val="0"/>
              </a:spcBef>
              <a:spcAft>
                <a:spcPts val="0"/>
              </a:spcAft>
              <a:buClr>
                <a:schemeClr val="dk2"/>
              </a:buClr>
              <a:buSzPts val="2000"/>
              <a:buFont typeface="Arial"/>
              <a:buNone/>
            </a:pPr>
            <a:r>
              <a:rPr lang="en-US" sz="2000" i="1" dirty="0">
                <a:solidFill>
                  <a:schemeClr val="dk2"/>
                </a:solidFill>
                <a:latin typeface="Arial"/>
                <a:ea typeface="Arial"/>
                <a:cs typeface="Arial"/>
                <a:sym typeface="Arial"/>
              </a:rPr>
              <a:t>L</a:t>
            </a:r>
            <a:r>
              <a:rPr lang="en-US" sz="2000" b="0" i="1" u="none" strike="noStrike" cap="none" dirty="0">
                <a:solidFill>
                  <a:schemeClr val="dk2"/>
                </a:solidFill>
                <a:latin typeface="Arial"/>
                <a:ea typeface="Arial"/>
                <a:cs typeface="Arial"/>
                <a:sym typeface="Arial"/>
              </a:rPr>
              <a:t>os </a:t>
            </a:r>
            <a:r>
              <a:rPr lang="en-US" sz="2000" b="0" i="1" u="none" strike="noStrike" cap="none" dirty="0" err="1">
                <a:solidFill>
                  <a:schemeClr val="dk2"/>
                </a:solidFill>
                <a:latin typeface="Arial"/>
                <a:ea typeface="Arial"/>
                <a:cs typeface="Arial"/>
                <a:sym typeface="Arial"/>
              </a:rPr>
              <a:t>informes</a:t>
            </a:r>
            <a:r>
              <a:rPr lang="en-US" sz="2000" b="0" i="1" u="none" strike="noStrike" cap="none" dirty="0">
                <a:solidFill>
                  <a:schemeClr val="dk2"/>
                </a:solidFill>
                <a:latin typeface="Arial"/>
                <a:ea typeface="Arial"/>
                <a:cs typeface="Arial"/>
                <a:sym typeface="Arial"/>
              </a:rPr>
              <a:t> del </a:t>
            </a:r>
            <a:r>
              <a:rPr lang="en-US" sz="2000" b="0" i="1" u="none" strike="noStrike" cap="none" dirty="0" err="1">
                <a:solidFill>
                  <a:schemeClr val="dk2"/>
                </a:solidFill>
                <a:latin typeface="Arial"/>
                <a:ea typeface="Arial"/>
                <a:cs typeface="Arial"/>
                <a:sym typeface="Arial"/>
              </a:rPr>
              <a:t>polvo</a:t>
            </a:r>
            <a:r>
              <a:rPr lang="en-US" sz="2000" b="0" i="1" u="none" strike="noStrike" cap="none" dirty="0">
                <a:solidFill>
                  <a:schemeClr val="dk2"/>
                </a:solidFill>
                <a:latin typeface="Arial"/>
                <a:ea typeface="Arial"/>
                <a:cs typeface="Arial"/>
                <a:sym typeface="Arial"/>
              </a:rPr>
              <a:t> </a:t>
            </a:r>
            <a:r>
              <a:rPr lang="en-US" sz="2000" b="0" i="1" u="none" strike="noStrike" cap="none" dirty="0" err="1">
                <a:solidFill>
                  <a:schemeClr val="dk2"/>
                </a:solidFill>
                <a:latin typeface="Arial"/>
                <a:ea typeface="Arial"/>
                <a:cs typeface="Arial"/>
                <a:sym typeface="Arial"/>
              </a:rPr>
              <a:t>están</a:t>
            </a:r>
            <a:r>
              <a:rPr lang="en-US" sz="2000" b="0" i="1" u="none" strike="noStrike" cap="none" dirty="0">
                <a:solidFill>
                  <a:schemeClr val="dk2"/>
                </a:solidFill>
                <a:latin typeface="Arial"/>
                <a:ea typeface="Arial"/>
                <a:cs typeface="Arial"/>
                <a:sym typeface="Arial"/>
              </a:rPr>
              <a:t> </a:t>
            </a:r>
            <a:r>
              <a:rPr lang="en-US" sz="2000" b="0" i="1" u="none" strike="noStrike" cap="none" dirty="0" err="1">
                <a:solidFill>
                  <a:schemeClr val="dk2"/>
                </a:solidFill>
                <a:latin typeface="Arial"/>
                <a:ea typeface="Arial"/>
                <a:cs typeface="Arial"/>
                <a:sym typeface="Arial"/>
              </a:rPr>
              <a:t>en</a:t>
            </a:r>
            <a:r>
              <a:rPr lang="en-US" sz="2000" b="0" i="0" u="none" strike="noStrike" cap="none" dirty="0">
                <a:solidFill>
                  <a:schemeClr val="dk2"/>
                </a:solidFill>
                <a:latin typeface="Arial"/>
                <a:ea typeface="Arial"/>
                <a:cs typeface="Arial"/>
                <a:sym typeface="Arial"/>
              </a:rPr>
              <a:t> </a:t>
            </a:r>
            <a:r>
              <a:rPr lang="en-US" sz="2000" b="0" i="0" u="sng" strike="noStrike" cap="none" dirty="0">
                <a:solidFill>
                  <a:schemeClr val="hlink"/>
                </a:solidFill>
                <a:latin typeface="Arial"/>
                <a:ea typeface="Arial"/>
                <a:cs typeface="Arial"/>
                <a:sym typeface="Arial"/>
                <a:hlinkClick r:id="rId3"/>
              </a:rPr>
              <a:t>http://www.rebuildpotrero.com/airmonitoring</a:t>
            </a:r>
            <a:r>
              <a:rPr lang="en-US" sz="2000" b="0" i="0" u="none" strike="noStrike" cap="none" dirty="0">
                <a:solidFill>
                  <a:schemeClr val="dk2"/>
                </a:solidFill>
                <a:latin typeface="Arial"/>
                <a:ea typeface="Arial"/>
                <a:cs typeface="Arial"/>
                <a:sym typeface="Arial"/>
              </a:rPr>
              <a:t> </a:t>
            </a:r>
            <a:endParaRPr sz="800" b="0" i="0" u="none" strike="noStrike" cap="none"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2"/>
          <p:cNvSpPr txBox="1">
            <a:spLocks noGrp="1"/>
          </p:cNvSpPr>
          <p:nvPr>
            <p:ph type="title"/>
          </p:nvPr>
        </p:nvSpPr>
        <p:spPr>
          <a:xfrm>
            <a:off x="191224" y="181947"/>
            <a:ext cx="10515600" cy="59266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A5FA7"/>
              </a:buClr>
              <a:buSzPts val="2900"/>
              <a:buFont typeface="Arimo"/>
              <a:buNone/>
            </a:pPr>
            <a:r>
              <a:rPr lang="en-US" sz="2900" b="1">
                <a:latin typeface="Arimo"/>
                <a:ea typeface="Arimo"/>
                <a:cs typeface="Arimo"/>
                <a:sym typeface="Arimo"/>
              </a:rPr>
              <a:t>DECEMBER 2021 DUST EXCEEDANCE</a:t>
            </a:r>
            <a:endParaRPr sz="2900" b="1">
              <a:latin typeface="Arimo"/>
              <a:ea typeface="Arimo"/>
              <a:cs typeface="Arimo"/>
              <a:sym typeface="Arimo"/>
            </a:endParaRPr>
          </a:p>
        </p:txBody>
      </p:sp>
      <p:sp>
        <p:nvSpPr>
          <p:cNvPr id="284" name="Google Shape;284;p12"/>
          <p:cNvSpPr txBox="1">
            <a:spLocks noGrp="1"/>
          </p:cNvSpPr>
          <p:nvPr>
            <p:ph type="body" idx="1"/>
          </p:nvPr>
        </p:nvSpPr>
        <p:spPr>
          <a:xfrm>
            <a:off x="184635" y="1524804"/>
            <a:ext cx="12007500" cy="4799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SzPts val="2000"/>
              <a:buNone/>
            </a:pPr>
            <a:r>
              <a:rPr lang="en-US" b="1">
                <a:latin typeface="Arial"/>
                <a:ea typeface="Arial"/>
                <a:cs typeface="Arial"/>
                <a:sym typeface="Arial"/>
              </a:rPr>
              <a:t>Date(s): 	</a:t>
            </a:r>
            <a:r>
              <a:rPr lang="en-US">
                <a:latin typeface="Arial"/>
                <a:ea typeface="Arial"/>
                <a:cs typeface="Arial"/>
                <a:sym typeface="Arial"/>
              </a:rPr>
              <a:t>Dec 6 @ all monitors</a:t>
            </a:r>
            <a:endParaRPr/>
          </a:p>
          <a:p>
            <a:pPr marL="0" lvl="0" indent="0" algn="l" rtl="0">
              <a:lnSpc>
                <a:spcPct val="100000"/>
              </a:lnSpc>
              <a:spcBef>
                <a:spcPts val="0"/>
              </a:spcBef>
              <a:spcAft>
                <a:spcPts val="0"/>
              </a:spcAft>
              <a:buSzPts val="2000"/>
              <a:buNone/>
            </a:pPr>
            <a:r>
              <a:rPr lang="en-US">
                <a:latin typeface="Arial"/>
                <a:ea typeface="Arial"/>
                <a:cs typeface="Arial"/>
                <a:sym typeface="Arial"/>
              </a:rPr>
              <a:t>			Dec 7 @ Crosswind Monitor</a:t>
            </a:r>
            <a:endParaRPr/>
          </a:p>
          <a:p>
            <a:pPr marL="0" lvl="0" indent="0" algn="l" rtl="0">
              <a:lnSpc>
                <a:spcPct val="100000"/>
              </a:lnSpc>
              <a:spcBef>
                <a:spcPts val="0"/>
              </a:spcBef>
              <a:spcAft>
                <a:spcPts val="0"/>
              </a:spcAft>
              <a:buSzPts val="2000"/>
              <a:buNone/>
            </a:pPr>
            <a:r>
              <a:rPr lang="en-US">
                <a:latin typeface="Arial"/>
                <a:ea typeface="Arial"/>
                <a:cs typeface="Arial"/>
                <a:sym typeface="Arial"/>
              </a:rPr>
              <a:t>			Dec 21 @ Downwind </a:t>
            </a:r>
            <a:r>
              <a:rPr lang="en-US"/>
              <a:t>&amp;</a:t>
            </a:r>
            <a:r>
              <a:rPr lang="en-US">
                <a:latin typeface="Arial"/>
                <a:ea typeface="Arial"/>
                <a:cs typeface="Arial"/>
                <a:sym typeface="Arial"/>
              </a:rPr>
              <a:t> Crosswind Monitor</a:t>
            </a:r>
            <a:endParaRPr/>
          </a:p>
          <a:p>
            <a:pPr marL="0" lvl="0" indent="0" algn="l" rtl="0">
              <a:lnSpc>
                <a:spcPct val="100000"/>
              </a:lnSpc>
              <a:spcBef>
                <a:spcPts val="0"/>
              </a:spcBef>
              <a:spcAft>
                <a:spcPts val="0"/>
              </a:spcAft>
              <a:buSzPts val="2000"/>
              <a:buNone/>
            </a:pPr>
            <a:r>
              <a:rPr lang="en-US">
                <a:latin typeface="Arial"/>
                <a:ea typeface="Arial"/>
                <a:cs typeface="Arial"/>
                <a:sym typeface="Arial"/>
              </a:rPr>
              <a:t>	</a:t>
            </a:r>
            <a:endParaRPr/>
          </a:p>
          <a:p>
            <a:pPr marL="0" lvl="0" indent="0" algn="l" rtl="0">
              <a:lnSpc>
                <a:spcPct val="100000"/>
              </a:lnSpc>
              <a:spcBef>
                <a:spcPts val="0"/>
              </a:spcBef>
              <a:spcAft>
                <a:spcPts val="0"/>
              </a:spcAft>
              <a:buSzPts val="2000"/>
              <a:buNone/>
            </a:pPr>
            <a:endParaRPr>
              <a:latin typeface="Arial"/>
              <a:ea typeface="Arial"/>
              <a:cs typeface="Arial"/>
              <a:sym typeface="Arial"/>
            </a:endParaRPr>
          </a:p>
          <a:p>
            <a:pPr marL="0" lvl="0" indent="0" algn="l" rtl="0">
              <a:lnSpc>
                <a:spcPct val="100000"/>
              </a:lnSpc>
              <a:spcBef>
                <a:spcPts val="0"/>
              </a:spcBef>
              <a:spcAft>
                <a:spcPts val="0"/>
              </a:spcAft>
              <a:buSzPts val="2000"/>
              <a:buNone/>
            </a:pPr>
            <a:r>
              <a:rPr lang="en-US" b="1">
                <a:latin typeface="Arial"/>
                <a:ea typeface="Arial"/>
                <a:cs typeface="Arial"/>
                <a:sym typeface="Arial"/>
              </a:rPr>
              <a:t>Source: </a:t>
            </a:r>
            <a:r>
              <a:rPr lang="en-US">
                <a:latin typeface="Arial"/>
                <a:ea typeface="Arial"/>
                <a:cs typeface="Arial"/>
                <a:sym typeface="Arial"/>
              </a:rPr>
              <a:t>Weather patterns negatively impacted air quality. Throughout the Bay Area, the Air Quality Index (AQI) registered elevated readings at the moderate (</a:t>
            </a:r>
            <a:r>
              <a:rPr lang="en-US">
                <a:highlight>
                  <a:srgbClr val="FFFF00"/>
                </a:highlight>
                <a:latin typeface="Arial"/>
                <a:ea typeface="Arial"/>
                <a:cs typeface="Arial"/>
                <a:sym typeface="Arial"/>
              </a:rPr>
              <a:t>yellow</a:t>
            </a:r>
            <a:r>
              <a:rPr lang="en-US">
                <a:latin typeface="Arial"/>
                <a:ea typeface="Arial"/>
                <a:cs typeface="Arial"/>
                <a:sym typeface="Arial"/>
              </a:rPr>
              <a:t>) level.</a:t>
            </a:r>
            <a:endParaRPr/>
          </a:p>
          <a:p>
            <a:pPr marL="274320" lvl="0" indent="-228600" algn="l" rtl="0">
              <a:lnSpc>
                <a:spcPct val="100000"/>
              </a:lnSpc>
              <a:spcBef>
                <a:spcPts val="0"/>
              </a:spcBef>
              <a:spcAft>
                <a:spcPts val="0"/>
              </a:spcAft>
              <a:buSzPts val="2000"/>
              <a:buNone/>
            </a:pPr>
            <a:endParaRPr/>
          </a:p>
          <a:p>
            <a:pPr marL="274320" lvl="0" indent="-228600" algn="l" rtl="0">
              <a:lnSpc>
                <a:spcPct val="100000"/>
              </a:lnSpc>
              <a:spcBef>
                <a:spcPts val="0"/>
              </a:spcBef>
              <a:spcAft>
                <a:spcPts val="0"/>
              </a:spcAft>
              <a:buSzPts val="2000"/>
              <a:buNone/>
            </a:pPr>
            <a:r>
              <a:rPr lang="en-US">
                <a:latin typeface="Arial"/>
                <a:ea typeface="Arial"/>
                <a:cs typeface="Arial"/>
                <a:sym typeface="Arial"/>
              </a:rPr>
              <a:t>The upwind monitor at the Potrero construction site helps to identify whether construction </a:t>
            </a:r>
            <a:r>
              <a:rPr lang="en-US"/>
              <a:t>a</a:t>
            </a:r>
            <a:r>
              <a:rPr lang="en-US">
                <a:latin typeface="Arial"/>
                <a:ea typeface="Arial"/>
                <a:cs typeface="Arial"/>
                <a:sym typeface="Arial"/>
              </a:rPr>
              <a:t>ctivities are contributing to elevated readings or if the elevated readings are a result of general local air quality.</a:t>
            </a:r>
            <a:endParaRPr/>
          </a:p>
          <a:p>
            <a:pPr marL="594360" lvl="1" indent="-228600" algn="l" rtl="0">
              <a:lnSpc>
                <a:spcPct val="100000"/>
              </a:lnSpc>
              <a:spcBef>
                <a:spcPts val="0"/>
              </a:spcBef>
              <a:spcAft>
                <a:spcPts val="0"/>
              </a:spcAft>
              <a:buSzPts val="1800"/>
              <a:buFont typeface="Noto Sans Symbols"/>
              <a:buChar char="⮚"/>
            </a:pPr>
            <a:r>
              <a:rPr lang="en-US">
                <a:latin typeface="Arial"/>
                <a:ea typeface="Arial"/>
                <a:cs typeface="Arial"/>
                <a:sym typeface="Arial"/>
              </a:rPr>
              <a:t>	On these days, the upwind monitor data indicated that construction activities did not cause the elevated readings.</a:t>
            </a:r>
            <a:endParaRPr/>
          </a:p>
          <a:p>
            <a:pPr marL="0" lvl="0" indent="0" algn="l" rtl="0">
              <a:lnSpc>
                <a:spcPct val="100000"/>
              </a:lnSpc>
              <a:spcBef>
                <a:spcPts val="0"/>
              </a:spcBef>
              <a:spcAft>
                <a:spcPts val="0"/>
              </a:spcAft>
              <a:buSzPts val="2000"/>
              <a:buNone/>
            </a:pPr>
            <a:endParaRPr>
              <a:latin typeface="Arial"/>
              <a:ea typeface="Arial"/>
              <a:cs typeface="Arial"/>
              <a:sym typeface="Arial"/>
            </a:endParaRPr>
          </a:p>
          <a:p>
            <a:pPr marL="0" lvl="0" indent="0" algn="l" rtl="0">
              <a:lnSpc>
                <a:spcPct val="100000"/>
              </a:lnSpc>
              <a:spcBef>
                <a:spcPts val="0"/>
              </a:spcBef>
              <a:spcAft>
                <a:spcPts val="0"/>
              </a:spcAft>
              <a:buSzPts val="2000"/>
              <a:buNone/>
            </a:pPr>
            <a:endParaRPr>
              <a:latin typeface="Arial"/>
              <a:ea typeface="Arial"/>
              <a:cs typeface="Arial"/>
              <a:sym typeface="Arial"/>
            </a:endParaRPr>
          </a:p>
          <a:p>
            <a:pPr marL="0" lvl="0" indent="0" algn="l" rtl="0">
              <a:lnSpc>
                <a:spcPct val="100000"/>
              </a:lnSpc>
              <a:spcBef>
                <a:spcPts val="0"/>
              </a:spcBef>
              <a:spcAft>
                <a:spcPts val="0"/>
              </a:spcAft>
              <a:buSzPts val="2000"/>
              <a:buNone/>
            </a:pPr>
            <a:r>
              <a:rPr lang="en-US" b="1">
                <a:latin typeface="Arial"/>
                <a:ea typeface="Arial"/>
                <a:cs typeface="Arial"/>
                <a:sym typeface="Arial"/>
              </a:rPr>
              <a:t>Action: </a:t>
            </a:r>
            <a:r>
              <a:rPr lang="en-US">
                <a:latin typeface="Arial"/>
                <a:ea typeface="Arial"/>
                <a:cs typeface="Arial"/>
                <a:sym typeface="Arial"/>
              </a:rPr>
              <a:t>Out of an abundance of caution, contractor implemented heightened water suppression to all active construction. </a:t>
            </a:r>
            <a:endParaRPr/>
          </a:p>
        </p:txBody>
      </p:sp>
      <p:pic>
        <p:nvPicPr>
          <p:cNvPr id="285" name="Google Shape;285;p12"/>
          <p:cNvPicPr preferRelativeResize="0"/>
          <p:nvPr/>
        </p:nvPicPr>
        <p:blipFill rotWithShape="1">
          <a:blip r:embed="rId3">
            <a:alphaModFix/>
          </a:blip>
          <a:srcRect/>
          <a:stretch/>
        </p:blipFill>
        <p:spPr>
          <a:xfrm>
            <a:off x="8568267" y="5976"/>
            <a:ext cx="3482539" cy="29093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11013e905be_3_25"/>
          <p:cNvSpPr txBox="1">
            <a:spLocks noGrp="1"/>
          </p:cNvSpPr>
          <p:nvPr>
            <p:ph type="title"/>
          </p:nvPr>
        </p:nvSpPr>
        <p:spPr>
          <a:xfrm>
            <a:off x="191224" y="181947"/>
            <a:ext cx="10515600" cy="592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A5FA7"/>
              </a:buClr>
              <a:buSzPts val="2900"/>
              <a:buFont typeface="Arimo"/>
              <a:buNone/>
            </a:pPr>
            <a:r>
              <a:rPr lang="en-US" sz="2900" b="1">
                <a:latin typeface="Arimo"/>
                <a:ea typeface="Arimo"/>
                <a:cs typeface="Arimo"/>
                <a:sym typeface="Arimo"/>
              </a:rPr>
              <a:t>2021 年 12 月粉塵超標</a:t>
            </a:r>
            <a:endParaRPr sz="2900" b="1">
              <a:latin typeface="Arimo"/>
              <a:ea typeface="Arimo"/>
              <a:cs typeface="Arimo"/>
              <a:sym typeface="Arimo"/>
            </a:endParaRPr>
          </a:p>
        </p:txBody>
      </p:sp>
      <p:sp>
        <p:nvSpPr>
          <p:cNvPr id="292" name="Google Shape;292;g11013e905be_3_25"/>
          <p:cNvSpPr txBox="1">
            <a:spLocks noGrp="1"/>
          </p:cNvSpPr>
          <p:nvPr>
            <p:ph type="body" idx="1"/>
          </p:nvPr>
        </p:nvSpPr>
        <p:spPr>
          <a:xfrm>
            <a:off x="184635" y="1601004"/>
            <a:ext cx="12007500" cy="47997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100"/>
              <a:buNone/>
            </a:pPr>
            <a:r>
              <a:rPr lang="en-US" b="1"/>
              <a:t>日期</a:t>
            </a:r>
            <a:r>
              <a:rPr lang="en-US" b="1">
                <a:latin typeface="Arial"/>
                <a:ea typeface="Arial"/>
                <a:cs typeface="Arial"/>
                <a:sym typeface="Arial"/>
              </a:rPr>
              <a:t>: 	</a:t>
            </a:r>
            <a:r>
              <a:rPr lang="en-US"/>
              <a:t>12 月 6 日@所有監測器</a:t>
            </a:r>
            <a:endParaRPr/>
          </a:p>
          <a:p>
            <a:pPr marL="457200" lvl="0" indent="457200" algn="l" rtl="0">
              <a:lnSpc>
                <a:spcPct val="100000"/>
              </a:lnSpc>
              <a:spcBef>
                <a:spcPts val="0"/>
              </a:spcBef>
              <a:spcAft>
                <a:spcPts val="0"/>
              </a:spcAft>
              <a:buSzPts val="1100"/>
              <a:buNone/>
            </a:pPr>
            <a:r>
              <a:rPr lang="en-US"/>
              <a:t>12 月 7 日@側風監測器</a:t>
            </a:r>
            <a:endParaRPr/>
          </a:p>
          <a:p>
            <a:pPr marL="457200" lvl="0" indent="457200" algn="l" rtl="0">
              <a:lnSpc>
                <a:spcPct val="100000"/>
              </a:lnSpc>
              <a:spcBef>
                <a:spcPts val="0"/>
              </a:spcBef>
              <a:spcAft>
                <a:spcPts val="0"/>
              </a:spcAft>
              <a:buSzPts val="1100"/>
              <a:buNone/>
            </a:pPr>
            <a:r>
              <a:rPr lang="en-US"/>
              <a:t>12月21日@順風和側風監測器</a:t>
            </a:r>
            <a:r>
              <a:rPr lang="en-US">
                <a:latin typeface="Arial"/>
                <a:ea typeface="Arial"/>
                <a:cs typeface="Arial"/>
                <a:sym typeface="Arial"/>
              </a:rPr>
              <a:t>	</a:t>
            </a:r>
            <a:endParaRPr/>
          </a:p>
          <a:p>
            <a:pPr marL="0" lvl="0" indent="0" algn="l" rtl="0">
              <a:lnSpc>
                <a:spcPct val="100000"/>
              </a:lnSpc>
              <a:spcBef>
                <a:spcPts val="0"/>
              </a:spcBef>
              <a:spcAft>
                <a:spcPts val="0"/>
              </a:spcAft>
              <a:buSzPts val="2000"/>
              <a:buNone/>
            </a:pPr>
            <a:endParaRPr>
              <a:latin typeface="Arial"/>
              <a:ea typeface="Arial"/>
              <a:cs typeface="Arial"/>
              <a:sym typeface="Arial"/>
            </a:endParaRPr>
          </a:p>
          <a:p>
            <a:pPr marL="0" lvl="0" indent="0" algn="l" rtl="0">
              <a:lnSpc>
                <a:spcPct val="100000"/>
              </a:lnSpc>
              <a:spcBef>
                <a:spcPts val="0"/>
              </a:spcBef>
              <a:spcAft>
                <a:spcPts val="0"/>
              </a:spcAft>
              <a:buSzPts val="1100"/>
              <a:buNone/>
            </a:pPr>
            <a:r>
              <a:rPr lang="en-US" b="1">
                <a:latin typeface="Arial"/>
                <a:ea typeface="Arial"/>
                <a:cs typeface="Arial"/>
                <a:sym typeface="Arial"/>
              </a:rPr>
              <a:t>來源: </a:t>
            </a:r>
            <a:r>
              <a:rPr lang="en-US"/>
              <a:t>天氣模式對空氣質量產生負面影響。 在整個灣區，</a:t>
            </a:r>
            <a:endParaRPr/>
          </a:p>
          <a:p>
            <a:pPr marL="0" lvl="0" indent="0" algn="l" rtl="0">
              <a:lnSpc>
                <a:spcPct val="100000"/>
              </a:lnSpc>
              <a:spcBef>
                <a:spcPts val="0"/>
              </a:spcBef>
              <a:spcAft>
                <a:spcPts val="0"/>
              </a:spcAft>
              <a:buSzPts val="1100"/>
              <a:buNone/>
            </a:pPr>
            <a:r>
              <a:rPr lang="en-US"/>
              <a:t>空氣質量指數 (AQI) 的讀數處於中等（</a:t>
            </a:r>
            <a:r>
              <a:rPr lang="en-US">
                <a:highlight>
                  <a:srgbClr val="FFFF00"/>
                </a:highlight>
              </a:rPr>
              <a:t>黃色</a:t>
            </a:r>
            <a:r>
              <a:rPr lang="en-US"/>
              <a:t>）水平。</a:t>
            </a:r>
            <a:endParaRPr/>
          </a:p>
          <a:p>
            <a:pPr marL="274320" lvl="0" indent="-228600" algn="l" rtl="0">
              <a:lnSpc>
                <a:spcPct val="100000"/>
              </a:lnSpc>
              <a:spcBef>
                <a:spcPts val="0"/>
              </a:spcBef>
              <a:spcAft>
                <a:spcPts val="0"/>
              </a:spcAft>
              <a:buSzPts val="2000"/>
              <a:buNone/>
            </a:pPr>
            <a:endParaRPr/>
          </a:p>
          <a:p>
            <a:pPr marL="274320" lvl="0" indent="-228600" algn="l" rtl="0">
              <a:lnSpc>
                <a:spcPct val="100000"/>
              </a:lnSpc>
              <a:spcBef>
                <a:spcPts val="0"/>
              </a:spcBef>
              <a:spcAft>
                <a:spcPts val="0"/>
              </a:spcAft>
              <a:buSzPts val="2000"/>
              <a:buNone/>
            </a:pPr>
            <a:r>
              <a:rPr lang="en-US"/>
              <a:t>波特雷羅施工現場的逆風監測器有助於確定施工活動是否導致讀數升高，或者讀數升高是否作為當地總體空氣質量的結果。</a:t>
            </a:r>
            <a:endParaRPr/>
          </a:p>
          <a:p>
            <a:pPr marL="594360" lvl="1" indent="-228600" algn="l" rtl="0">
              <a:lnSpc>
                <a:spcPct val="100000"/>
              </a:lnSpc>
              <a:spcBef>
                <a:spcPts val="0"/>
              </a:spcBef>
              <a:spcAft>
                <a:spcPts val="0"/>
              </a:spcAft>
              <a:buSzPts val="1800"/>
              <a:buFont typeface="Noto Sans Symbols"/>
              <a:buChar char="⮚"/>
            </a:pPr>
            <a:r>
              <a:rPr lang="en-US">
                <a:latin typeface="Arial"/>
                <a:ea typeface="Arial"/>
                <a:cs typeface="Arial"/>
                <a:sym typeface="Arial"/>
              </a:rPr>
              <a:t>	</a:t>
            </a:r>
            <a:r>
              <a:rPr lang="en-US"/>
              <a:t>在這幾天，逆風監測數據表明，建築活動並未導致讀數升高。</a:t>
            </a:r>
            <a:endParaRPr/>
          </a:p>
          <a:p>
            <a:pPr marL="0" lvl="0" indent="0" algn="l" rtl="0">
              <a:lnSpc>
                <a:spcPct val="100000"/>
              </a:lnSpc>
              <a:spcBef>
                <a:spcPts val="0"/>
              </a:spcBef>
              <a:spcAft>
                <a:spcPts val="0"/>
              </a:spcAft>
              <a:buSzPts val="2000"/>
              <a:buNone/>
            </a:pPr>
            <a:endParaRPr>
              <a:latin typeface="Arial"/>
              <a:ea typeface="Arial"/>
              <a:cs typeface="Arial"/>
              <a:sym typeface="Arial"/>
            </a:endParaRPr>
          </a:p>
          <a:p>
            <a:pPr marL="0" lvl="0" indent="0" algn="l" rtl="0">
              <a:lnSpc>
                <a:spcPct val="100000"/>
              </a:lnSpc>
              <a:spcBef>
                <a:spcPts val="0"/>
              </a:spcBef>
              <a:spcAft>
                <a:spcPts val="0"/>
              </a:spcAft>
              <a:buSzPts val="2000"/>
              <a:buNone/>
            </a:pPr>
            <a:endParaRPr>
              <a:latin typeface="Arial"/>
              <a:ea typeface="Arial"/>
              <a:cs typeface="Arial"/>
              <a:sym typeface="Arial"/>
            </a:endParaRPr>
          </a:p>
          <a:p>
            <a:pPr marL="0" lvl="0" indent="0" algn="l" rtl="0">
              <a:lnSpc>
                <a:spcPct val="100000"/>
              </a:lnSpc>
              <a:spcBef>
                <a:spcPts val="0"/>
              </a:spcBef>
              <a:spcAft>
                <a:spcPts val="0"/>
              </a:spcAft>
              <a:buSzPts val="2000"/>
              <a:buNone/>
            </a:pPr>
            <a:r>
              <a:rPr lang="en-US" b="1">
                <a:latin typeface="Arial"/>
                <a:ea typeface="Arial"/>
                <a:cs typeface="Arial"/>
                <a:sym typeface="Arial"/>
              </a:rPr>
              <a:t>行動: </a:t>
            </a:r>
            <a:r>
              <a:rPr lang="en-US"/>
              <a:t>出於謹慎考慮，承包商對所有正在施工的建築實施了加強水抑壓措施。</a:t>
            </a:r>
            <a:endParaRPr/>
          </a:p>
        </p:txBody>
      </p:sp>
      <p:pic>
        <p:nvPicPr>
          <p:cNvPr id="293" name="Google Shape;293;g11013e905be_3_25"/>
          <p:cNvPicPr preferRelativeResize="0"/>
          <p:nvPr/>
        </p:nvPicPr>
        <p:blipFill rotWithShape="1">
          <a:blip r:embed="rId3">
            <a:alphaModFix/>
          </a:blip>
          <a:srcRect/>
          <a:stretch/>
        </p:blipFill>
        <p:spPr>
          <a:xfrm>
            <a:off x="8568267" y="82176"/>
            <a:ext cx="3482539" cy="29093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11013e905be_2_16"/>
          <p:cNvSpPr txBox="1">
            <a:spLocks noGrp="1"/>
          </p:cNvSpPr>
          <p:nvPr>
            <p:ph type="title"/>
          </p:nvPr>
        </p:nvSpPr>
        <p:spPr>
          <a:xfrm>
            <a:off x="191224" y="181947"/>
            <a:ext cx="10515600" cy="5928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2A5FA7"/>
              </a:buClr>
              <a:buSzPct val="100000"/>
              <a:buFont typeface="Arimo"/>
              <a:buNone/>
            </a:pPr>
            <a:br>
              <a:rPr lang="en-US" sz="2900" b="1">
                <a:latin typeface="Arimo"/>
                <a:ea typeface="Arimo"/>
                <a:cs typeface="Arimo"/>
                <a:sym typeface="Arimo"/>
              </a:rPr>
            </a:br>
            <a:r>
              <a:rPr lang="en-US" sz="2900" b="1" i="1">
                <a:latin typeface="Arimo"/>
                <a:ea typeface="Arimo"/>
                <a:cs typeface="Arimo"/>
                <a:sym typeface="Arimo"/>
              </a:rPr>
              <a:t>DICIEMBRE 2021 EXCEDENCIA DE POLVO</a:t>
            </a:r>
            <a:endParaRPr sz="2900" b="1" i="1">
              <a:latin typeface="Arimo"/>
              <a:ea typeface="Arimo"/>
              <a:cs typeface="Arimo"/>
              <a:sym typeface="Arimo"/>
            </a:endParaRPr>
          </a:p>
        </p:txBody>
      </p:sp>
      <p:sp>
        <p:nvSpPr>
          <p:cNvPr id="300" name="Google Shape;300;g11013e905be_2_16"/>
          <p:cNvSpPr txBox="1">
            <a:spLocks noGrp="1"/>
          </p:cNvSpPr>
          <p:nvPr>
            <p:ph type="body" idx="1"/>
          </p:nvPr>
        </p:nvSpPr>
        <p:spPr>
          <a:xfrm>
            <a:off x="184635" y="1601004"/>
            <a:ext cx="12007500" cy="4799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Clr>
                <a:schemeClr val="dk2"/>
              </a:buClr>
              <a:buSzPts val="1100"/>
              <a:buFont typeface="Arial"/>
              <a:buNone/>
            </a:pPr>
            <a:r>
              <a:rPr lang="en-US" b="1" i="1"/>
              <a:t>Fecha(s): 	</a:t>
            </a:r>
            <a:r>
              <a:rPr lang="en-US" i="1"/>
              <a:t>6 de dic en todos los monitores</a:t>
            </a:r>
            <a:endParaRPr i="1"/>
          </a:p>
          <a:p>
            <a:pPr marL="914400" lvl="0" indent="457200" algn="l" rtl="0">
              <a:lnSpc>
                <a:spcPct val="100000"/>
              </a:lnSpc>
              <a:spcBef>
                <a:spcPts val="0"/>
              </a:spcBef>
              <a:spcAft>
                <a:spcPts val="0"/>
              </a:spcAft>
              <a:buClr>
                <a:schemeClr val="dk2"/>
              </a:buClr>
              <a:buSzPts val="1100"/>
              <a:buFont typeface="Arial"/>
              <a:buNone/>
            </a:pPr>
            <a:r>
              <a:rPr lang="en-US" i="1"/>
              <a:t>7 de dic @ Monitor de viento cruzado</a:t>
            </a:r>
            <a:endParaRPr i="1"/>
          </a:p>
          <a:p>
            <a:pPr marL="914400" lvl="0" indent="457200" algn="l" rtl="0">
              <a:lnSpc>
                <a:spcPct val="100000"/>
              </a:lnSpc>
              <a:spcBef>
                <a:spcPts val="0"/>
              </a:spcBef>
              <a:spcAft>
                <a:spcPts val="0"/>
              </a:spcAft>
              <a:buClr>
                <a:schemeClr val="dk2"/>
              </a:buClr>
              <a:buSzPts val="1100"/>
              <a:buFont typeface="Arial"/>
              <a:buNone/>
            </a:pPr>
            <a:r>
              <a:rPr lang="en-US" i="1"/>
              <a:t>21 de dic @ Monitor de viento cruzado y a favor del viento</a:t>
            </a:r>
            <a:endParaRPr i="1"/>
          </a:p>
          <a:p>
            <a:pPr marL="0" lvl="0" indent="0" algn="l" rtl="0">
              <a:lnSpc>
                <a:spcPct val="100000"/>
              </a:lnSpc>
              <a:spcBef>
                <a:spcPts val="0"/>
              </a:spcBef>
              <a:spcAft>
                <a:spcPts val="0"/>
              </a:spcAft>
              <a:buSzPts val="2000"/>
              <a:buNone/>
            </a:pPr>
            <a:endParaRPr b="1"/>
          </a:p>
          <a:p>
            <a:pPr marL="0" lvl="0" indent="0" algn="l" rtl="0">
              <a:lnSpc>
                <a:spcPct val="100000"/>
              </a:lnSpc>
              <a:spcBef>
                <a:spcPts val="0"/>
              </a:spcBef>
              <a:spcAft>
                <a:spcPts val="0"/>
              </a:spcAft>
              <a:buSzPts val="2000"/>
              <a:buNone/>
            </a:pPr>
            <a:r>
              <a:rPr lang="en-US">
                <a:latin typeface="Arial"/>
                <a:ea typeface="Arial"/>
                <a:cs typeface="Arial"/>
                <a:sym typeface="Arial"/>
              </a:rPr>
              <a:t>	</a:t>
            </a:r>
            <a:endParaRPr>
              <a:latin typeface="Arial"/>
              <a:ea typeface="Arial"/>
              <a:cs typeface="Arial"/>
              <a:sym typeface="Arial"/>
            </a:endParaRPr>
          </a:p>
          <a:p>
            <a:pPr marL="0" lvl="0" indent="0" algn="l" rtl="0">
              <a:lnSpc>
                <a:spcPct val="100000"/>
              </a:lnSpc>
              <a:spcBef>
                <a:spcPts val="0"/>
              </a:spcBef>
              <a:spcAft>
                <a:spcPts val="0"/>
              </a:spcAft>
              <a:buSzPts val="2000"/>
              <a:buNone/>
            </a:pPr>
            <a:r>
              <a:rPr lang="en-US" b="1" i="1"/>
              <a:t>Fuente:</a:t>
            </a:r>
            <a:r>
              <a:rPr lang="en-US" i="1">
                <a:latin typeface="Arial"/>
                <a:ea typeface="Arial"/>
                <a:cs typeface="Arial"/>
                <a:sym typeface="Arial"/>
              </a:rPr>
              <a:t> Los patrones climáticos afectaron negativamente la calidad del aire. A lo largo del Área de la Bahía, el Índice de calidad del aire (AQI) registró lecturas elevadas en el nivel moderado</a:t>
            </a:r>
            <a:r>
              <a:rPr lang="en-US" i="1">
                <a:highlight>
                  <a:srgbClr val="FFFF00"/>
                </a:highlight>
                <a:latin typeface="Arial"/>
                <a:ea typeface="Arial"/>
                <a:cs typeface="Arial"/>
                <a:sym typeface="Arial"/>
              </a:rPr>
              <a:t> (amarillo).</a:t>
            </a:r>
            <a:endParaRPr i="1">
              <a:highlight>
                <a:srgbClr val="FFFF00"/>
              </a:highlight>
            </a:endParaRPr>
          </a:p>
          <a:p>
            <a:pPr marL="274320" lvl="0" indent="-228600" algn="l" rtl="0">
              <a:lnSpc>
                <a:spcPct val="100000"/>
              </a:lnSpc>
              <a:spcBef>
                <a:spcPts val="0"/>
              </a:spcBef>
              <a:spcAft>
                <a:spcPts val="0"/>
              </a:spcAft>
              <a:buSzPts val="2000"/>
              <a:buNone/>
            </a:pPr>
            <a:endParaRPr/>
          </a:p>
          <a:p>
            <a:pPr marL="0" lvl="0" indent="0" algn="l" rtl="0">
              <a:lnSpc>
                <a:spcPct val="100000"/>
              </a:lnSpc>
              <a:spcBef>
                <a:spcPts val="0"/>
              </a:spcBef>
              <a:spcAft>
                <a:spcPts val="0"/>
              </a:spcAft>
              <a:buSzPts val="2000"/>
              <a:buNone/>
            </a:pPr>
            <a:r>
              <a:rPr lang="en-US" i="1">
                <a:latin typeface="Arial"/>
                <a:ea typeface="Arial"/>
                <a:cs typeface="Arial"/>
                <a:sym typeface="Arial"/>
              </a:rPr>
              <a:t>El monitor contra el viento en</a:t>
            </a:r>
            <a:r>
              <a:rPr lang="en-US" i="1"/>
              <a:t> la zona</a:t>
            </a:r>
            <a:r>
              <a:rPr lang="en-US" i="1">
                <a:latin typeface="Arial"/>
                <a:ea typeface="Arial"/>
                <a:cs typeface="Arial"/>
                <a:sym typeface="Arial"/>
              </a:rPr>
              <a:t> de construcción de Potrero ayuda a identificar si las actividades de construcción están contribuyendo a lecturas elevadas o si las lecturas elevadas son el resultado de la calidad general del aire local.</a:t>
            </a:r>
            <a:endParaRPr i="1"/>
          </a:p>
          <a:p>
            <a:pPr marL="594360" lvl="1" indent="-228600" algn="l" rtl="0">
              <a:lnSpc>
                <a:spcPct val="100000"/>
              </a:lnSpc>
              <a:spcBef>
                <a:spcPts val="0"/>
              </a:spcBef>
              <a:spcAft>
                <a:spcPts val="0"/>
              </a:spcAft>
              <a:buSzPts val="1800"/>
              <a:buFont typeface="Noto Sans Symbols"/>
              <a:buChar char="⮚"/>
            </a:pPr>
            <a:r>
              <a:rPr lang="en-US" i="1">
                <a:latin typeface="Arial"/>
                <a:ea typeface="Arial"/>
                <a:cs typeface="Arial"/>
                <a:sym typeface="Arial"/>
              </a:rPr>
              <a:t>En estos días, los datos del monitor contra el viento indicaron que las actividades de construcción no causaron las lecturas elevadas.</a:t>
            </a:r>
            <a:endParaRPr i="1"/>
          </a:p>
          <a:p>
            <a:pPr marL="0" lvl="0" indent="0" algn="l" rtl="0">
              <a:lnSpc>
                <a:spcPct val="100000"/>
              </a:lnSpc>
              <a:spcBef>
                <a:spcPts val="0"/>
              </a:spcBef>
              <a:spcAft>
                <a:spcPts val="0"/>
              </a:spcAft>
              <a:buSzPts val="2000"/>
              <a:buNone/>
            </a:pPr>
            <a:endParaRPr>
              <a:latin typeface="Arial"/>
              <a:ea typeface="Arial"/>
              <a:cs typeface="Arial"/>
              <a:sym typeface="Arial"/>
            </a:endParaRPr>
          </a:p>
          <a:p>
            <a:pPr marL="0" lvl="0" indent="0" algn="l" rtl="0">
              <a:lnSpc>
                <a:spcPct val="100000"/>
              </a:lnSpc>
              <a:spcBef>
                <a:spcPts val="0"/>
              </a:spcBef>
              <a:spcAft>
                <a:spcPts val="0"/>
              </a:spcAft>
              <a:buSzPts val="2000"/>
              <a:buNone/>
            </a:pPr>
            <a:r>
              <a:rPr lang="en-US" b="1" i="1"/>
              <a:t>Acción:</a:t>
            </a:r>
            <a:r>
              <a:rPr lang="en-US" i="1">
                <a:latin typeface="Arial"/>
                <a:ea typeface="Arial"/>
                <a:cs typeface="Arial"/>
                <a:sym typeface="Arial"/>
              </a:rPr>
              <a:t> Por precaución, el contratista implementó una mayor supresión de agua en todas las construcciones activas.</a:t>
            </a:r>
            <a:endParaRPr i="1"/>
          </a:p>
        </p:txBody>
      </p:sp>
      <p:pic>
        <p:nvPicPr>
          <p:cNvPr id="301" name="Google Shape;301;g11013e905be_2_16"/>
          <p:cNvPicPr preferRelativeResize="0"/>
          <p:nvPr/>
        </p:nvPicPr>
        <p:blipFill rotWithShape="1">
          <a:blip r:embed="rId3">
            <a:alphaModFix/>
          </a:blip>
          <a:srcRect/>
          <a:stretch/>
        </p:blipFill>
        <p:spPr>
          <a:xfrm>
            <a:off x="8568267" y="82176"/>
            <a:ext cx="3482539" cy="29093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3"/>
          <p:cNvSpPr txBox="1">
            <a:spLocks noGrp="1"/>
          </p:cNvSpPr>
          <p:nvPr>
            <p:ph type="title"/>
          </p:nvPr>
        </p:nvSpPr>
        <p:spPr>
          <a:xfrm>
            <a:off x="191225" y="181950"/>
            <a:ext cx="10515600" cy="11283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2A5FA7"/>
              </a:buClr>
              <a:buSzPct val="100000"/>
              <a:buFont typeface="Arimo"/>
              <a:buNone/>
            </a:pPr>
            <a:r>
              <a:rPr lang="en-US" sz="2900" b="1">
                <a:solidFill>
                  <a:schemeClr val="hlink"/>
                </a:solidFill>
                <a:latin typeface="Arimo"/>
                <a:ea typeface="Arimo"/>
                <a:cs typeface="Arimo"/>
                <a:sym typeface="Arimo"/>
              </a:rPr>
              <a:t>DICIEMBRE 2021 EXCEDENCIA DE POLVO</a:t>
            </a:r>
            <a:r>
              <a:rPr lang="en-US" sz="2900" b="1">
                <a:latin typeface="Arimo"/>
                <a:ea typeface="Arimo"/>
                <a:cs typeface="Arimo"/>
                <a:sym typeface="Arimo"/>
              </a:rPr>
              <a:t> </a:t>
            </a:r>
            <a:endParaRPr sz="2900" b="1">
              <a:latin typeface="Arimo"/>
              <a:ea typeface="Arimo"/>
              <a:cs typeface="Arimo"/>
              <a:sym typeface="Arimo"/>
            </a:endParaRPr>
          </a:p>
          <a:p>
            <a:pPr marL="0" lvl="0" indent="0" algn="ctr" rtl="0">
              <a:lnSpc>
                <a:spcPct val="90000"/>
              </a:lnSpc>
              <a:spcBef>
                <a:spcPts val="0"/>
              </a:spcBef>
              <a:spcAft>
                <a:spcPts val="0"/>
              </a:spcAft>
              <a:buClr>
                <a:srgbClr val="2A5FA7"/>
              </a:buClr>
              <a:buSzPct val="100000"/>
              <a:buFont typeface="Arimo"/>
              <a:buNone/>
            </a:pPr>
            <a:r>
              <a:rPr lang="en-US" sz="2900" b="1">
                <a:solidFill>
                  <a:schemeClr val="hlink"/>
                </a:solidFill>
                <a:latin typeface="Arimo"/>
                <a:ea typeface="Arimo"/>
                <a:cs typeface="Arimo"/>
                <a:sym typeface="Arimo"/>
              </a:rPr>
              <a:t>2021 年 12 月粉塵超標</a:t>
            </a:r>
            <a:br>
              <a:rPr lang="en-US" sz="2900" b="1" i="1">
                <a:latin typeface="Arimo"/>
                <a:ea typeface="Arimo"/>
                <a:cs typeface="Arimo"/>
                <a:sym typeface="Arimo"/>
              </a:rPr>
            </a:br>
            <a:r>
              <a:rPr lang="en-US" sz="2900" b="1" i="1">
                <a:solidFill>
                  <a:schemeClr val="hlink"/>
                </a:solidFill>
                <a:latin typeface="Arimo"/>
                <a:ea typeface="Arimo"/>
                <a:cs typeface="Arimo"/>
                <a:sym typeface="Arimo"/>
              </a:rPr>
              <a:t>DICIEMBRE 2021 EXCEDENCIA DE POLVO</a:t>
            </a:r>
            <a:endParaRPr sz="2900" b="1" i="1">
              <a:latin typeface="Arimo"/>
              <a:ea typeface="Arimo"/>
              <a:cs typeface="Arimo"/>
              <a:sym typeface="Arimo"/>
            </a:endParaRPr>
          </a:p>
        </p:txBody>
      </p:sp>
      <p:sp>
        <p:nvSpPr>
          <p:cNvPr id="308" name="Google Shape;308;p13"/>
          <p:cNvSpPr txBox="1">
            <a:spLocks noGrp="1"/>
          </p:cNvSpPr>
          <p:nvPr>
            <p:ph type="body" idx="1"/>
          </p:nvPr>
        </p:nvSpPr>
        <p:spPr>
          <a:xfrm>
            <a:off x="92325" y="1427799"/>
            <a:ext cx="12007500" cy="440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000"/>
              <a:buNone/>
            </a:pPr>
            <a:r>
              <a:rPr lang="en-US" b="1">
                <a:latin typeface="Arial"/>
                <a:ea typeface="Arial"/>
                <a:cs typeface="Arial"/>
                <a:sym typeface="Arial"/>
              </a:rPr>
              <a:t>Date(s): 	</a:t>
            </a:r>
            <a:r>
              <a:rPr lang="en-US">
                <a:latin typeface="Arial"/>
                <a:ea typeface="Arial"/>
                <a:cs typeface="Arial"/>
                <a:sym typeface="Arial"/>
              </a:rPr>
              <a:t>Dec 8 @ Crosswind Monitor</a:t>
            </a:r>
            <a:endParaRPr>
              <a:latin typeface="Arial"/>
              <a:ea typeface="Arial"/>
              <a:cs typeface="Arial"/>
              <a:sym typeface="Arial"/>
            </a:endParaRPr>
          </a:p>
          <a:p>
            <a:pPr marL="0" lvl="0" indent="0" algn="l" rtl="0">
              <a:lnSpc>
                <a:spcPct val="100000"/>
              </a:lnSpc>
              <a:spcBef>
                <a:spcPts val="0"/>
              </a:spcBef>
              <a:spcAft>
                <a:spcPts val="0"/>
              </a:spcAft>
              <a:buSzPts val="2000"/>
              <a:buNone/>
            </a:pPr>
            <a:r>
              <a:rPr lang="en-US" b="1"/>
              <a:t>日期：</a:t>
            </a:r>
            <a:r>
              <a:rPr lang="en-US"/>
              <a:t>12 月 8 日側風監測器</a:t>
            </a:r>
            <a:br>
              <a:rPr lang="en-US">
                <a:latin typeface="Arial"/>
                <a:ea typeface="Arial"/>
                <a:cs typeface="Arial"/>
                <a:sym typeface="Arial"/>
              </a:rPr>
            </a:br>
            <a:r>
              <a:rPr lang="en-US" b="1" i="1"/>
              <a:t>Fecha(s): </a:t>
            </a:r>
            <a:r>
              <a:rPr lang="en-US" i="1">
                <a:latin typeface="Arial"/>
                <a:ea typeface="Arial"/>
                <a:cs typeface="Arial"/>
                <a:sym typeface="Arial"/>
              </a:rPr>
              <a:t>8 de dic </a:t>
            </a:r>
            <a:r>
              <a:rPr lang="en-US" i="1"/>
              <a:t>en el Monitor de viento cruzado</a:t>
            </a:r>
            <a:endParaRPr i="1">
              <a:latin typeface="Arial"/>
              <a:ea typeface="Arial"/>
              <a:cs typeface="Arial"/>
              <a:sym typeface="Arial"/>
            </a:endParaRPr>
          </a:p>
          <a:p>
            <a:pPr marL="0" lvl="0" indent="0" algn="l" rtl="0">
              <a:lnSpc>
                <a:spcPct val="100000"/>
              </a:lnSpc>
              <a:spcBef>
                <a:spcPts val="0"/>
              </a:spcBef>
              <a:spcAft>
                <a:spcPts val="0"/>
              </a:spcAft>
              <a:buClr>
                <a:schemeClr val="dk2"/>
              </a:buClr>
              <a:buSzPts val="1100"/>
              <a:buFont typeface="Arial"/>
              <a:buNone/>
            </a:pPr>
            <a:endParaRPr i="1">
              <a:latin typeface="Arial"/>
              <a:ea typeface="Arial"/>
              <a:cs typeface="Arial"/>
              <a:sym typeface="Arial"/>
            </a:endParaRPr>
          </a:p>
          <a:p>
            <a:pPr marL="0" lvl="0" indent="0" algn="l" rtl="0">
              <a:lnSpc>
                <a:spcPct val="100000"/>
              </a:lnSpc>
              <a:spcBef>
                <a:spcPts val="0"/>
              </a:spcBef>
              <a:spcAft>
                <a:spcPts val="0"/>
              </a:spcAft>
              <a:buSzPts val="2000"/>
              <a:buNone/>
            </a:pPr>
            <a:r>
              <a:rPr lang="en-US" b="1">
                <a:latin typeface="Arial"/>
                <a:ea typeface="Arial"/>
                <a:cs typeface="Arial"/>
                <a:sym typeface="Arial"/>
              </a:rPr>
              <a:t>Source: </a:t>
            </a:r>
            <a:r>
              <a:rPr lang="en-US">
                <a:latin typeface="Arial"/>
                <a:ea typeface="Arial"/>
                <a:cs typeface="Arial"/>
                <a:sym typeface="Arial"/>
              </a:rPr>
              <a:t>Trenching, backfilling, </a:t>
            </a:r>
            <a:r>
              <a:rPr lang="en-US"/>
              <a:t>&amp;</a:t>
            </a:r>
            <a:r>
              <a:rPr lang="en-US">
                <a:latin typeface="Arial"/>
                <a:ea typeface="Arial"/>
                <a:cs typeface="Arial"/>
                <a:sym typeface="Arial"/>
              </a:rPr>
              <a:t> laying conduit for underground electrical utilities at 25</a:t>
            </a:r>
            <a:r>
              <a:rPr lang="en-US" baseline="30000">
                <a:latin typeface="Arial"/>
                <a:ea typeface="Arial"/>
                <a:cs typeface="Arial"/>
                <a:sym typeface="Arial"/>
              </a:rPr>
              <a:t>th</a:t>
            </a:r>
            <a:r>
              <a:rPr lang="en-US">
                <a:latin typeface="Arial"/>
                <a:ea typeface="Arial"/>
                <a:cs typeface="Arial"/>
                <a:sym typeface="Arial"/>
              </a:rPr>
              <a:t> St Arkansas St.</a:t>
            </a:r>
            <a:endParaRPr>
              <a:latin typeface="Arial"/>
              <a:ea typeface="Arial"/>
              <a:cs typeface="Arial"/>
              <a:sym typeface="Arial"/>
            </a:endParaRPr>
          </a:p>
          <a:p>
            <a:pPr marL="0" lvl="0" indent="0" algn="l" rtl="0">
              <a:lnSpc>
                <a:spcPct val="100000"/>
              </a:lnSpc>
              <a:spcBef>
                <a:spcPts val="0"/>
              </a:spcBef>
              <a:spcAft>
                <a:spcPts val="0"/>
              </a:spcAft>
              <a:buSzPts val="2000"/>
              <a:buNone/>
            </a:pPr>
            <a:r>
              <a:rPr lang="en-US" b="1"/>
              <a:t>來源：</a:t>
            </a:r>
            <a:r>
              <a:rPr lang="en-US"/>
              <a:t>在第25街和阿肯色街為地下電力設施挖溝、回填和鋪設管道。</a:t>
            </a:r>
            <a:endParaRPr/>
          </a:p>
          <a:p>
            <a:pPr marL="0" lvl="0" indent="0" algn="l" rtl="0">
              <a:spcBef>
                <a:spcPts val="0"/>
              </a:spcBef>
              <a:spcAft>
                <a:spcPts val="0"/>
              </a:spcAft>
              <a:buClr>
                <a:schemeClr val="dk2"/>
              </a:buClr>
              <a:buSzPts val="1100"/>
              <a:buFont typeface="Arial"/>
              <a:buNone/>
            </a:pPr>
            <a:r>
              <a:rPr lang="en-US" b="1" i="1"/>
              <a:t>Fuente: </a:t>
            </a:r>
            <a:r>
              <a:rPr lang="en-US" i="1"/>
              <a:t>Apertura de zanjas, relleno y tendido de conductos para servicios eléctricos subterráneos en la Calle 25 y Calle Arkansas.</a:t>
            </a:r>
            <a:br>
              <a:rPr lang="en-US" i="1"/>
            </a:br>
            <a:endParaRPr>
              <a:latin typeface="Arial"/>
              <a:ea typeface="Arial"/>
              <a:cs typeface="Arial"/>
              <a:sym typeface="Arial"/>
            </a:endParaRPr>
          </a:p>
          <a:p>
            <a:pPr marL="0" lvl="0" indent="0" algn="l" rtl="0">
              <a:lnSpc>
                <a:spcPct val="100000"/>
              </a:lnSpc>
              <a:spcBef>
                <a:spcPts val="0"/>
              </a:spcBef>
              <a:spcAft>
                <a:spcPts val="0"/>
              </a:spcAft>
              <a:buSzPts val="2000"/>
              <a:buNone/>
            </a:pPr>
            <a:r>
              <a:rPr lang="en-US" b="1">
                <a:latin typeface="Arial"/>
                <a:ea typeface="Arial"/>
                <a:cs typeface="Arial"/>
                <a:sym typeface="Arial"/>
              </a:rPr>
              <a:t>Action: </a:t>
            </a:r>
            <a:r>
              <a:rPr lang="en-US">
                <a:latin typeface="Arial"/>
                <a:ea typeface="Arial"/>
                <a:cs typeface="Arial"/>
                <a:sym typeface="Arial"/>
              </a:rPr>
              <a:t>Contractor increased watering frequency </a:t>
            </a:r>
            <a:r>
              <a:rPr lang="en-US"/>
              <a:t>&amp;</a:t>
            </a:r>
            <a:r>
              <a:rPr lang="en-US">
                <a:latin typeface="Arial"/>
                <a:ea typeface="Arial"/>
                <a:cs typeface="Arial"/>
                <a:sym typeface="Arial"/>
              </a:rPr>
              <a:t> duration after which PM-10 readings were brought to below the elevated reading threshold.</a:t>
            </a:r>
            <a:endParaRPr>
              <a:latin typeface="Arial"/>
              <a:ea typeface="Arial"/>
              <a:cs typeface="Arial"/>
              <a:sym typeface="Arial"/>
            </a:endParaRPr>
          </a:p>
          <a:p>
            <a:pPr marL="0" lvl="0" indent="0" algn="l" rtl="0">
              <a:lnSpc>
                <a:spcPct val="100000"/>
              </a:lnSpc>
              <a:spcBef>
                <a:spcPts val="0"/>
              </a:spcBef>
              <a:spcAft>
                <a:spcPts val="0"/>
              </a:spcAft>
              <a:buSzPts val="2000"/>
              <a:buNone/>
            </a:pPr>
            <a:r>
              <a:rPr lang="en-US" b="1"/>
              <a:t>行動：</a:t>
            </a:r>
            <a:r>
              <a:rPr lang="en-US"/>
              <a:t>承包商增加了澆水頻率和持續時間，之後 PM-10 讀數低於升高的讀數閾值。</a:t>
            </a:r>
            <a:br>
              <a:rPr lang="en-US">
                <a:latin typeface="Arial"/>
                <a:ea typeface="Arial"/>
                <a:cs typeface="Arial"/>
                <a:sym typeface="Arial"/>
              </a:rPr>
            </a:br>
            <a:r>
              <a:rPr lang="en-US" b="1" i="1"/>
              <a:t>Acción:</a:t>
            </a:r>
            <a:r>
              <a:rPr lang="en-US" i="1"/>
              <a:t> El contratista incrementó la frecuencia y la duración del riego, después de lo cual las lecturas de PM-10 se redujeron por debajo del umbral de lectura elevado.</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14"/>
          <p:cNvPicPr preferRelativeResize="0"/>
          <p:nvPr/>
        </p:nvPicPr>
        <p:blipFill rotWithShape="1">
          <a:blip r:embed="rId3">
            <a:alphaModFix/>
          </a:blip>
          <a:srcRect/>
          <a:stretch/>
        </p:blipFill>
        <p:spPr>
          <a:xfrm>
            <a:off x="643467" y="1230951"/>
            <a:ext cx="6686077" cy="4178798"/>
          </a:xfrm>
          <a:prstGeom prst="rect">
            <a:avLst/>
          </a:prstGeom>
          <a:noFill/>
          <a:ln>
            <a:noFill/>
          </a:ln>
        </p:spPr>
      </p:pic>
      <p:sp>
        <p:nvSpPr>
          <p:cNvPr id="314" name="Google Shape;314;p14"/>
          <p:cNvSpPr txBox="1"/>
          <p:nvPr/>
        </p:nvSpPr>
        <p:spPr>
          <a:xfrm>
            <a:off x="7329544" y="1247869"/>
            <a:ext cx="4758377" cy="2733881"/>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FFFFFF"/>
              </a:buClr>
              <a:buSzPts val="4400"/>
              <a:buFont typeface="Arimo"/>
              <a:buNone/>
            </a:pPr>
            <a:r>
              <a:rPr lang="en-US" sz="4400" b="1" i="0" u="none" strike="noStrike" cap="none">
                <a:solidFill>
                  <a:srgbClr val="FFFFFF"/>
                </a:solidFill>
                <a:latin typeface="Arimo"/>
                <a:ea typeface="Arimo"/>
                <a:cs typeface="Arimo"/>
                <a:sym typeface="Arimo"/>
              </a:rPr>
              <a:t>POTRERO HILL (PH)</a:t>
            </a:r>
            <a:endParaRPr sz="1800">
              <a:solidFill>
                <a:schemeClr val="dk1"/>
              </a:solidFill>
              <a:latin typeface="Calibri"/>
              <a:ea typeface="Calibri"/>
              <a:cs typeface="Calibri"/>
              <a:sym typeface="Calibri"/>
            </a:endParaRPr>
          </a:p>
          <a:p>
            <a:pPr marL="0" marR="0" lvl="0" indent="0" algn="l" rtl="0">
              <a:lnSpc>
                <a:spcPct val="90000"/>
              </a:lnSpc>
              <a:spcBef>
                <a:spcPts val="600"/>
              </a:spcBef>
              <a:spcAft>
                <a:spcPts val="0"/>
              </a:spcAft>
              <a:buClr>
                <a:srgbClr val="FFFFFF"/>
              </a:buClr>
              <a:buSzPts val="4400"/>
              <a:buFont typeface="Calibri"/>
              <a:buNone/>
            </a:pPr>
            <a:r>
              <a:rPr lang="en-US" sz="4400" b="1">
                <a:solidFill>
                  <a:srgbClr val="FFFFFF"/>
                </a:solidFill>
                <a:latin typeface="Calibri"/>
                <a:ea typeface="Calibri"/>
                <a:cs typeface="Calibri"/>
                <a:sym typeface="Calibri"/>
              </a:rPr>
              <a:t>波特雷羅山 (PH)  </a:t>
            </a:r>
            <a:endParaRPr sz="1800">
              <a:solidFill>
                <a:schemeClr val="dk1"/>
              </a:solidFill>
              <a:latin typeface="Calibri"/>
              <a:ea typeface="Calibri"/>
              <a:cs typeface="Calibri"/>
              <a:sym typeface="Calibri"/>
            </a:endParaRPr>
          </a:p>
        </p:txBody>
      </p:sp>
      <p:sp>
        <p:nvSpPr>
          <p:cNvPr id="315" name="Google Shape;315;p14"/>
          <p:cNvSpPr txBox="1"/>
          <p:nvPr/>
        </p:nvSpPr>
        <p:spPr>
          <a:xfrm>
            <a:off x="7736375" y="5558813"/>
            <a:ext cx="1605900" cy="32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Roboto"/>
              <a:ea typeface="Roboto"/>
              <a:cs typeface="Roboto"/>
              <a:sym typeface="Roboto"/>
            </a:endParaRPr>
          </a:p>
        </p:txBody>
      </p:sp>
      <p:sp>
        <p:nvSpPr>
          <p:cNvPr id="316" name="Google Shape;316;p14"/>
          <p:cNvSpPr txBox="1"/>
          <p:nvPr/>
        </p:nvSpPr>
        <p:spPr>
          <a:xfrm>
            <a:off x="7329544" y="3883278"/>
            <a:ext cx="4862400" cy="289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mo"/>
              <a:buNone/>
            </a:pPr>
            <a:r>
              <a:rPr lang="en-US" sz="3000" b="1" i="0" u="none" strike="noStrike" cap="none">
                <a:solidFill>
                  <a:srgbClr val="000000"/>
                </a:solidFill>
                <a:latin typeface="Arimo"/>
                <a:ea typeface="Arimo"/>
                <a:cs typeface="Arimo"/>
                <a:sym typeface="Arimo"/>
              </a:rPr>
              <a:t>Construction Collective</a:t>
            </a:r>
            <a:endParaRPr sz="1800">
              <a:solidFill>
                <a:schemeClr val="dk1"/>
              </a:solidFill>
              <a:latin typeface="Calibri"/>
              <a:ea typeface="Calibri"/>
              <a:cs typeface="Calibri"/>
              <a:sym typeface="Calibri"/>
            </a:endParaRPr>
          </a:p>
          <a:p>
            <a:pPr marL="0" marR="0" lvl="0" indent="0" algn="l" rtl="0">
              <a:spcBef>
                <a:spcPts val="0"/>
              </a:spcBef>
              <a:spcAft>
                <a:spcPts val="0"/>
              </a:spcAft>
              <a:buClr>
                <a:srgbClr val="000000"/>
              </a:buClr>
              <a:buSzPts val="3000"/>
              <a:buFont typeface="Arimo"/>
              <a:buNone/>
            </a:pPr>
            <a:r>
              <a:rPr lang="en-US" sz="3000" b="1">
                <a:solidFill>
                  <a:srgbClr val="000000"/>
                </a:solidFill>
                <a:latin typeface="Arimo"/>
                <a:ea typeface="Arimo"/>
                <a:cs typeface="Arimo"/>
                <a:sym typeface="Arimo"/>
              </a:rPr>
              <a:t>集體建設 </a:t>
            </a:r>
            <a:endParaRPr sz="1800">
              <a:solidFill>
                <a:schemeClr val="dk1"/>
              </a:solidFill>
              <a:latin typeface="Calibri"/>
              <a:ea typeface="Calibri"/>
              <a:cs typeface="Calibri"/>
              <a:sym typeface="Calibri"/>
            </a:endParaRPr>
          </a:p>
          <a:p>
            <a:pPr marL="0" marR="0" lvl="0" indent="0" algn="l" rtl="0">
              <a:spcBef>
                <a:spcPts val="0"/>
              </a:spcBef>
              <a:spcAft>
                <a:spcPts val="0"/>
              </a:spcAft>
              <a:buClr>
                <a:srgbClr val="000000"/>
              </a:buClr>
              <a:buSzPts val="3000"/>
              <a:buFont typeface="Arimo"/>
              <a:buNone/>
            </a:pPr>
            <a:r>
              <a:rPr lang="en-US" sz="3000" b="1" i="1">
                <a:solidFill>
                  <a:srgbClr val="000000"/>
                </a:solidFill>
                <a:latin typeface="Arimo"/>
                <a:ea typeface="Arimo"/>
                <a:cs typeface="Arimo"/>
                <a:sym typeface="Arimo"/>
              </a:rPr>
              <a:t>La colectiva de construcción de Potrero Hill (PH)</a:t>
            </a:r>
            <a:endParaRPr sz="18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200"/>
              <a:buFont typeface="Calibri"/>
              <a:buNone/>
            </a:pPr>
            <a:endParaRPr sz="3200" b="1" i="0" u="none" strike="noStrike" cap="none">
              <a:solidFill>
                <a:srgbClr val="000000"/>
              </a:solidFill>
              <a:latin typeface="Arimo"/>
              <a:ea typeface="Arimo"/>
              <a:cs typeface="Arimo"/>
              <a:sym typeface="Arim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grpSp>
        <p:nvGrpSpPr>
          <p:cNvPr id="322" name="Google Shape;322;p15"/>
          <p:cNvGrpSpPr/>
          <p:nvPr/>
        </p:nvGrpSpPr>
        <p:grpSpPr>
          <a:xfrm>
            <a:off x="384325" y="521000"/>
            <a:ext cx="11713082" cy="5517255"/>
            <a:chOff x="1" y="1"/>
            <a:chExt cx="11277598" cy="5374822"/>
          </a:xfrm>
        </p:grpSpPr>
        <p:sp>
          <p:nvSpPr>
            <p:cNvPr id="323" name="Google Shape;323;p15"/>
            <p:cNvSpPr/>
            <p:nvPr/>
          </p:nvSpPr>
          <p:spPr>
            <a:xfrm rot="5400000">
              <a:off x="-805435" y="810687"/>
              <a:ext cx="5369572" cy="3758700"/>
            </a:xfrm>
            <a:prstGeom prst="chevron">
              <a:avLst>
                <a:gd name="adj" fmla="val 50000"/>
              </a:avLst>
            </a:prstGeom>
            <a:gradFill>
              <a:gsLst>
                <a:gs pos="0">
                  <a:srgbClr val="7EB152"/>
                </a:gs>
                <a:gs pos="50000">
                  <a:srgbClr val="6DAB2A"/>
                </a:gs>
                <a:gs pos="100000">
                  <a:srgbClr val="5F9C20"/>
                </a:gs>
              </a:gsLst>
              <a:lin ang="5400000" scaled="0"/>
            </a:gradFill>
            <a:ln w="9525" cap="flat" cmpd="sng">
              <a:solidFill>
                <a:srgbClr val="6DA63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15"/>
            <p:cNvSpPr txBox="1"/>
            <p:nvPr/>
          </p:nvSpPr>
          <p:spPr>
            <a:xfrm>
              <a:off x="1" y="1884601"/>
              <a:ext cx="3758700" cy="1610872"/>
            </a:xfrm>
            <a:prstGeom prst="rect">
              <a:avLst/>
            </a:prstGeom>
            <a:noFill/>
            <a:ln>
              <a:noFill/>
            </a:ln>
          </p:spPr>
          <p:txBody>
            <a:bodyPr spcFirstLastPara="1" wrap="square" lIns="29200" tIns="29200" rIns="29200" bIns="29200" anchor="ctr" anchorCtr="0">
              <a:noAutofit/>
            </a:bodyPr>
            <a:lstStyle/>
            <a:p>
              <a:pPr marL="0" marR="0" lvl="0" indent="0" algn="ctr" rtl="0">
                <a:lnSpc>
                  <a:spcPct val="90000"/>
                </a:lnSpc>
                <a:spcBef>
                  <a:spcPts val="0"/>
                </a:spcBef>
                <a:spcAft>
                  <a:spcPts val="0"/>
                </a:spcAft>
                <a:buClr>
                  <a:srgbClr val="FFFFFF"/>
                </a:buClr>
                <a:buSzPts val="4600"/>
                <a:buFont typeface="Arial"/>
                <a:buNone/>
              </a:pPr>
              <a:r>
                <a:rPr lang="en-US" sz="2600" b="1" i="0" u="none" strike="noStrike" cap="none">
                  <a:solidFill>
                    <a:srgbClr val="FFFFFF"/>
                  </a:solidFill>
                  <a:latin typeface="Arial"/>
                  <a:ea typeface="Arial"/>
                  <a:cs typeface="Arial"/>
                  <a:sym typeface="Arial"/>
                </a:rPr>
                <a:t>Phase 2 Resident Hires</a:t>
              </a:r>
              <a:endParaRPr sz="2600" b="1" i="0" u="none" strike="noStrike" cap="none">
                <a:solidFill>
                  <a:srgbClr val="FFFFFF"/>
                </a:solidFill>
                <a:latin typeface="Arial"/>
                <a:ea typeface="Arial"/>
                <a:cs typeface="Arial"/>
                <a:sym typeface="Arial"/>
              </a:endParaRPr>
            </a:p>
            <a:p>
              <a:pPr marL="0" marR="0" lvl="0" indent="0" algn="ctr" rtl="0">
                <a:lnSpc>
                  <a:spcPct val="90000"/>
                </a:lnSpc>
                <a:spcBef>
                  <a:spcPts val="0"/>
                </a:spcBef>
                <a:spcAft>
                  <a:spcPts val="0"/>
                </a:spcAft>
                <a:buClr>
                  <a:srgbClr val="FFFFFF"/>
                </a:buClr>
                <a:buSzPts val="4600"/>
                <a:buFont typeface="Arial"/>
                <a:buNone/>
              </a:pPr>
              <a:r>
                <a:rPr lang="en-US" sz="2600" b="1">
                  <a:solidFill>
                    <a:srgbClr val="FFFFFF"/>
                  </a:solidFill>
                  <a:latin typeface="Arial"/>
                  <a:ea typeface="Arial"/>
                  <a:cs typeface="Arial"/>
                  <a:sym typeface="Arial"/>
                </a:rPr>
                <a:t>第二期 居民聘用</a:t>
              </a:r>
              <a:endParaRPr sz="2600" b="1">
                <a:solidFill>
                  <a:srgbClr val="FFFFFF"/>
                </a:solidFill>
                <a:latin typeface="Arial"/>
                <a:ea typeface="Arial"/>
                <a:cs typeface="Arial"/>
                <a:sym typeface="Arial"/>
              </a:endParaRPr>
            </a:p>
            <a:p>
              <a:pPr marL="0" marR="0" lvl="0" indent="0" algn="ctr" rtl="0">
                <a:lnSpc>
                  <a:spcPct val="90000"/>
                </a:lnSpc>
                <a:spcBef>
                  <a:spcPts val="0"/>
                </a:spcBef>
                <a:spcAft>
                  <a:spcPts val="0"/>
                </a:spcAft>
                <a:buClr>
                  <a:srgbClr val="FFFFFF"/>
                </a:buClr>
                <a:buSzPts val="4600"/>
                <a:buFont typeface="Arial"/>
                <a:buNone/>
              </a:pPr>
              <a:r>
                <a:rPr lang="en-US" sz="2600" b="1" i="1">
                  <a:solidFill>
                    <a:srgbClr val="FFFFFF"/>
                  </a:solidFill>
                  <a:latin typeface="Arial"/>
                  <a:ea typeface="Arial"/>
                  <a:cs typeface="Arial"/>
                  <a:sym typeface="Arial"/>
                </a:rPr>
                <a:t>Residentes contratados de Fase 2</a:t>
              </a:r>
              <a:endParaRPr sz="2600" b="1" i="1">
                <a:solidFill>
                  <a:srgbClr val="FFFFFF"/>
                </a:solidFill>
                <a:latin typeface="Arial"/>
                <a:ea typeface="Arial"/>
                <a:cs typeface="Arial"/>
                <a:sym typeface="Arial"/>
              </a:endParaRPr>
            </a:p>
          </p:txBody>
        </p:sp>
        <p:sp>
          <p:nvSpPr>
            <p:cNvPr id="325" name="Google Shape;325;p15"/>
            <p:cNvSpPr/>
            <p:nvPr/>
          </p:nvSpPr>
          <p:spPr>
            <a:xfrm rot="5400000">
              <a:off x="5773039" y="-2014338"/>
              <a:ext cx="3490221" cy="7518899"/>
            </a:xfrm>
            <a:prstGeom prst="round2SameRect">
              <a:avLst>
                <a:gd name="adj1" fmla="val 16667"/>
                <a:gd name="adj2" fmla="val 0"/>
              </a:avLst>
            </a:prstGeom>
            <a:solidFill>
              <a:schemeClr val="lt1">
                <a:alpha val="88627"/>
              </a:schemeClr>
            </a:solidFill>
            <a:ln w="9525" cap="flat" cmpd="sng">
              <a:solidFill>
                <a:srgbClr val="6DA63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15"/>
            <p:cNvSpPr txBox="1"/>
            <p:nvPr/>
          </p:nvSpPr>
          <p:spPr>
            <a:xfrm>
              <a:off x="3661853" y="393084"/>
              <a:ext cx="7518900" cy="4190700"/>
            </a:xfrm>
            <a:prstGeom prst="rect">
              <a:avLst/>
            </a:prstGeom>
            <a:noFill/>
            <a:ln>
              <a:noFill/>
            </a:ln>
          </p:spPr>
          <p:txBody>
            <a:bodyPr spcFirstLastPara="1" wrap="square" lIns="199125" tIns="17775" rIns="17775" bIns="17775" anchor="ctr" anchorCtr="0">
              <a:noAutofit/>
            </a:bodyPr>
            <a:lstStyle/>
            <a:p>
              <a:pPr marL="114300" marR="0" lvl="1" indent="-25400" algn="l" rtl="0">
                <a:lnSpc>
                  <a:spcPct val="90000"/>
                </a:lnSpc>
                <a:spcBef>
                  <a:spcPts val="0"/>
                </a:spcBef>
                <a:spcAft>
                  <a:spcPts val="0"/>
                </a:spcAft>
                <a:buClr>
                  <a:srgbClr val="7E7774"/>
                </a:buClr>
                <a:buSzPts val="1400"/>
                <a:buFont typeface="Arial"/>
                <a:buNone/>
              </a:pPr>
              <a:endParaRPr sz="1400" b="1" i="0" u="none" strike="noStrike" cap="none">
                <a:solidFill>
                  <a:srgbClr val="7E7774"/>
                </a:solidFill>
                <a:latin typeface="Arial"/>
                <a:ea typeface="Arial"/>
                <a:cs typeface="Arial"/>
                <a:sym typeface="Arial"/>
              </a:endParaRPr>
            </a:p>
            <a:p>
              <a:pPr marL="285750" marR="0" lvl="1" indent="-285750" algn="l" rtl="0">
                <a:lnSpc>
                  <a:spcPct val="90000"/>
                </a:lnSpc>
                <a:spcBef>
                  <a:spcPts val="210"/>
                </a:spcBef>
                <a:spcAft>
                  <a:spcPts val="0"/>
                </a:spcAft>
                <a:buClr>
                  <a:srgbClr val="7E7774"/>
                </a:buClr>
                <a:buSzPts val="2800"/>
                <a:buFont typeface="Arial"/>
                <a:buNone/>
              </a:pPr>
              <a:r>
                <a:rPr lang="en-US" sz="2800" b="1" i="0" u="none" strike="noStrike" cap="none">
                  <a:solidFill>
                    <a:schemeClr val="dk1"/>
                  </a:solidFill>
                  <a:latin typeface="Arial"/>
                  <a:ea typeface="Arial"/>
                  <a:cs typeface="Arial"/>
                  <a:sym typeface="Arial"/>
                </a:rPr>
                <a:t>Cumulative (9 onsite, 11 offsite) 累計（現場 9 個，區外 9 個）</a:t>
              </a:r>
              <a:r>
                <a:rPr lang="en-US" sz="2800" b="1" i="1" u="none" strike="noStrike" cap="none">
                  <a:solidFill>
                    <a:schemeClr val="dk1"/>
                  </a:solidFill>
                  <a:latin typeface="Arial"/>
                  <a:ea typeface="Arial"/>
                  <a:cs typeface="Arial"/>
                  <a:sym typeface="Arial"/>
                </a:rPr>
                <a:t>Cumulativo (9 en </a:t>
              </a:r>
              <a:r>
                <a:rPr lang="en-US" sz="2800" b="1" i="1">
                  <a:solidFill>
                    <a:schemeClr val="dk1"/>
                  </a:solidFill>
                </a:rPr>
                <a:t>la zona</a:t>
              </a:r>
              <a:r>
                <a:rPr lang="en-US" sz="2800" b="1" i="1" u="none" strike="noStrike" cap="none">
                  <a:solidFill>
                    <a:schemeClr val="dk1"/>
                  </a:solidFill>
                  <a:latin typeface="Arial"/>
                  <a:ea typeface="Arial"/>
                  <a:cs typeface="Arial"/>
                  <a:sym typeface="Arial"/>
                </a:rPr>
                <a:t>, 11 fuera </a:t>
              </a:r>
              <a:r>
                <a:rPr lang="en-US" sz="2800" b="1" i="1">
                  <a:solidFill>
                    <a:schemeClr val="dk1"/>
                  </a:solidFill>
                </a:rPr>
                <a:t>de la zona de cnstrucción</a:t>
              </a:r>
              <a:r>
                <a:rPr lang="en-US" sz="2800" b="1" i="1" u="none" strike="noStrike" cap="none">
                  <a:solidFill>
                    <a:schemeClr val="dk1"/>
                  </a:solidFill>
                  <a:latin typeface="Arial"/>
                  <a:ea typeface="Arial"/>
                  <a:cs typeface="Arial"/>
                  <a:sym typeface="Arial"/>
                </a:rPr>
                <a:t>)</a:t>
              </a:r>
              <a:endParaRPr sz="1400" b="1" i="1" u="none" strike="noStrike" cap="none">
                <a:solidFill>
                  <a:schemeClr val="dk1"/>
                </a:solidFill>
                <a:latin typeface="Arial"/>
                <a:ea typeface="Arial"/>
                <a:cs typeface="Arial"/>
                <a:sym typeface="Arial"/>
              </a:endParaRPr>
            </a:p>
            <a:p>
              <a:pPr marL="571500" marR="0" lvl="2" indent="-285750" algn="l" rtl="0">
                <a:lnSpc>
                  <a:spcPct val="90000"/>
                </a:lnSpc>
                <a:spcBef>
                  <a:spcPts val="420"/>
                </a:spcBef>
                <a:spcAft>
                  <a:spcPts val="0"/>
                </a:spcAft>
                <a:buClr>
                  <a:srgbClr val="7E7774"/>
                </a:buClr>
                <a:buSzPts val="2800"/>
                <a:buFont typeface="Arial"/>
                <a:buChar char="•"/>
              </a:pPr>
              <a:r>
                <a:rPr lang="en-US" sz="2800" b="0" i="0" u="none" strike="noStrike" cap="none">
                  <a:solidFill>
                    <a:schemeClr val="dk1"/>
                  </a:solidFill>
                  <a:latin typeface="Arial"/>
                  <a:ea typeface="Arial"/>
                  <a:cs typeface="Arial"/>
                  <a:sym typeface="Arial"/>
                </a:rPr>
                <a:t>Demolition: 3 onsite 遷拆：3個現場 </a:t>
              </a:r>
              <a:r>
                <a:rPr lang="en-US" sz="2800" b="0" i="1" u="none" strike="noStrike" cap="none">
                  <a:solidFill>
                    <a:schemeClr val="dk1"/>
                  </a:solidFill>
                  <a:latin typeface="Arial"/>
                  <a:ea typeface="Arial"/>
                  <a:cs typeface="Arial"/>
                  <a:sym typeface="Arial"/>
                </a:rPr>
                <a:t>Demolición: 3 en </a:t>
              </a:r>
              <a:r>
                <a:rPr lang="en-US" sz="2800" i="1">
                  <a:solidFill>
                    <a:schemeClr val="dk1"/>
                  </a:solidFill>
                </a:rPr>
                <a:t>zona de construcción</a:t>
              </a:r>
              <a:endParaRPr sz="1400" b="0" i="1" u="none" strike="noStrike" cap="none">
                <a:solidFill>
                  <a:schemeClr val="dk1"/>
                </a:solidFill>
                <a:latin typeface="Arial"/>
                <a:ea typeface="Arial"/>
                <a:cs typeface="Arial"/>
                <a:sym typeface="Arial"/>
              </a:endParaRPr>
            </a:p>
            <a:p>
              <a:pPr marL="571500" marR="0" lvl="2" indent="-285750" algn="l" rtl="0">
                <a:lnSpc>
                  <a:spcPct val="90000"/>
                </a:lnSpc>
                <a:spcBef>
                  <a:spcPts val="420"/>
                </a:spcBef>
                <a:spcAft>
                  <a:spcPts val="0"/>
                </a:spcAft>
                <a:buClr>
                  <a:srgbClr val="7E7774"/>
                </a:buClr>
                <a:buSzPts val="2800"/>
                <a:buFont typeface="Arial"/>
                <a:buChar char="•"/>
              </a:pPr>
              <a:r>
                <a:rPr lang="en-US" sz="2800" b="0" i="0" u="none" strike="noStrike" cap="none">
                  <a:solidFill>
                    <a:schemeClr val="dk1"/>
                  </a:solidFill>
                  <a:latin typeface="Arial"/>
                  <a:ea typeface="Arial"/>
                  <a:cs typeface="Arial"/>
                  <a:sym typeface="Arial"/>
                </a:rPr>
                <a:t>Infrastructure: 6 onsite, 9 offsite </a:t>
              </a:r>
              <a:endParaRPr/>
            </a:p>
            <a:p>
              <a:pPr marL="285750" marR="0" lvl="2" indent="0" algn="l" rtl="0">
                <a:lnSpc>
                  <a:spcPct val="90000"/>
                </a:lnSpc>
                <a:spcBef>
                  <a:spcPts val="420"/>
                </a:spcBef>
                <a:spcAft>
                  <a:spcPts val="0"/>
                </a:spcAft>
                <a:buNone/>
              </a:pPr>
              <a:r>
                <a:rPr lang="en-US" sz="2800" b="0" i="0" u="none" strike="noStrike" cap="none">
                  <a:solidFill>
                    <a:schemeClr val="dk1"/>
                  </a:solidFill>
                  <a:latin typeface="Arial"/>
                  <a:ea typeface="Arial"/>
                  <a:cs typeface="Arial"/>
                  <a:sym typeface="Arial"/>
                </a:rPr>
                <a:t>基礎設施：6 個現場，9 個區外 </a:t>
              </a:r>
              <a:r>
                <a:rPr lang="en-US" sz="2800" b="0" i="1" u="none" strike="noStrike" cap="none">
                  <a:solidFill>
                    <a:schemeClr val="dk1"/>
                  </a:solidFill>
                  <a:latin typeface="Arial"/>
                  <a:ea typeface="Arial"/>
                  <a:cs typeface="Arial"/>
                  <a:sym typeface="Arial"/>
                </a:rPr>
                <a:t>Infraestructura: 6 en </a:t>
              </a:r>
              <a:r>
                <a:rPr lang="en-US" sz="2800" i="1">
                  <a:solidFill>
                    <a:schemeClr val="dk1"/>
                  </a:solidFill>
                </a:rPr>
                <a:t>zona de construcción</a:t>
              </a:r>
              <a:r>
                <a:rPr lang="en-US" sz="2800" b="0" i="1" u="none" strike="noStrike" cap="none">
                  <a:solidFill>
                    <a:schemeClr val="dk1"/>
                  </a:solidFill>
                  <a:latin typeface="Arial"/>
                  <a:ea typeface="Arial"/>
                  <a:cs typeface="Arial"/>
                  <a:sym typeface="Arial"/>
                </a:rPr>
                <a:t>, 11 fuera de </a:t>
              </a:r>
              <a:r>
                <a:rPr lang="en-US" sz="2800" i="1">
                  <a:solidFill>
                    <a:schemeClr val="dk1"/>
                  </a:solidFill>
                </a:rPr>
                <a:t>zona de construcción</a:t>
              </a:r>
              <a:endParaRPr sz="1400" b="0" i="1" u="none" strike="noStrike" cap="none">
                <a:solidFill>
                  <a:schemeClr val="dk1"/>
                </a:solidFill>
                <a:latin typeface="Arial"/>
                <a:ea typeface="Arial"/>
                <a:cs typeface="Arial"/>
                <a:sym typeface="Arial"/>
              </a:endParaRPr>
            </a:p>
            <a:p>
              <a:pPr marL="285750" marR="0" lvl="1" indent="-107950" algn="l" rtl="0">
                <a:lnSpc>
                  <a:spcPct val="90000"/>
                </a:lnSpc>
                <a:spcBef>
                  <a:spcPts val="420"/>
                </a:spcBef>
                <a:spcAft>
                  <a:spcPts val="0"/>
                </a:spcAft>
                <a:buClr>
                  <a:srgbClr val="7E7774"/>
                </a:buClr>
                <a:buSzPts val="2800"/>
                <a:buFont typeface="Arial"/>
                <a:buNone/>
              </a:pPr>
              <a:endParaRPr sz="2800" b="0" i="0" u="none" strike="noStrike" cap="none">
                <a:solidFill>
                  <a:schemeClr val="dk1"/>
                </a:solidFill>
                <a:latin typeface="Arial"/>
                <a:ea typeface="Arial"/>
                <a:cs typeface="Arial"/>
                <a:sym typeface="Arial"/>
              </a:endParaRPr>
            </a:p>
            <a:p>
              <a:pPr marL="285750" marR="0" lvl="1" indent="-285750" algn="l" rtl="0">
                <a:lnSpc>
                  <a:spcPct val="90000"/>
                </a:lnSpc>
                <a:spcBef>
                  <a:spcPts val="420"/>
                </a:spcBef>
                <a:spcAft>
                  <a:spcPts val="0"/>
                </a:spcAft>
                <a:buClr>
                  <a:srgbClr val="7E7774"/>
                </a:buClr>
                <a:buSzPts val="2800"/>
                <a:buFont typeface="Arial"/>
                <a:buChar char="•"/>
              </a:pPr>
              <a:r>
                <a:rPr lang="en-US" sz="2800" b="1" i="0" u="none" strike="noStrike" cap="none">
                  <a:solidFill>
                    <a:schemeClr val="dk1"/>
                  </a:solidFill>
                  <a:latin typeface="Arial"/>
                  <a:ea typeface="Arial"/>
                  <a:cs typeface="Arial"/>
                  <a:sym typeface="Arial"/>
                </a:rPr>
                <a:t>Currently working</a:t>
              </a:r>
              <a:r>
                <a:rPr lang="en-US" sz="2800" b="0" i="0" u="none" strike="noStrike" cap="none">
                  <a:solidFill>
                    <a:schemeClr val="dk1"/>
                  </a:solidFill>
                  <a:latin typeface="Arial"/>
                  <a:ea typeface="Arial"/>
                  <a:cs typeface="Arial"/>
                  <a:sym typeface="Arial"/>
                </a:rPr>
                <a:t> </a:t>
              </a:r>
              <a:r>
                <a:rPr lang="en-US" sz="2800" b="1" i="0" u="none" strike="noStrike" cap="none">
                  <a:solidFill>
                    <a:schemeClr val="dk1"/>
                  </a:solidFill>
                  <a:latin typeface="Arial"/>
                  <a:ea typeface="Arial"/>
                  <a:cs typeface="Arial"/>
                  <a:sym typeface="Arial"/>
                </a:rPr>
                <a:t>正在工作 A</a:t>
              </a:r>
              <a:r>
                <a:rPr lang="en-US" sz="2800" b="1" i="1" u="none" strike="noStrike" cap="none">
                  <a:solidFill>
                    <a:schemeClr val="dk1"/>
                  </a:solidFill>
                  <a:latin typeface="Arial"/>
                  <a:ea typeface="Arial"/>
                  <a:cs typeface="Arial"/>
                  <a:sym typeface="Arial"/>
                </a:rPr>
                <a:t>ctualmente trabajando</a:t>
              </a:r>
              <a:endParaRPr sz="2800" b="1" i="1" u="none" strike="noStrike" cap="none">
                <a:solidFill>
                  <a:schemeClr val="dk1"/>
                </a:solidFill>
                <a:latin typeface="Arial"/>
                <a:ea typeface="Arial"/>
                <a:cs typeface="Arial"/>
                <a:sym typeface="Arial"/>
              </a:endParaRPr>
            </a:p>
            <a:p>
              <a:pPr marL="571500" marR="0" lvl="2" indent="-285750" algn="l" rtl="0">
                <a:lnSpc>
                  <a:spcPct val="90000"/>
                </a:lnSpc>
                <a:spcBef>
                  <a:spcPts val="420"/>
                </a:spcBef>
                <a:spcAft>
                  <a:spcPts val="0"/>
                </a:spcAft>
                <a:buClr>
                  <a:srgbClr val="7E7774"/>
                </a:buClr>
                <a:buSzPts val="2800"/>
                <a:buFont typeface="Arial"/>
                <a:buChar char="•"/>
              </a:pPr>
              <a:r>
                <a:rPr lang="en-US" sz="2800" b="0" i="0" u="none" strike="noStrike" cap="none">
                  <a:solidFill>
                    <a:schemeClr val="dk1"/>
                  </a:solidFill>
                  <a:latin typeface="Arial"/>
                  <a:ea typeface="Arial"/>
                  <a:cs typeface="Arial"/>
                  <a:sym typeface="Arial"/>
                </a:rPr>
                <a:t>Infrastructure: 2 onsite 基礎設施：2個現場 </a:t>
              </a:r>
              <a:r>
                <a:rPr lang="en-US" sz="2800" b="0" i="1" u="none" strike="noStrike" cap="none">
                  <a:solidFill>
                    <a:schemeClr val="dk1"/>
                  </a:solidFill>
                  <a:latin typeface="Arial"/>
                  <a:ea typeface="Arial"/>
                  <a:cs typeface="Arial"/>
                  <a:sym typeface="Arial"/>
                </a:rPr>
                <a:t>Infraestructura: 2 en </a:t>
              </a:r>
              <a:r>
                <a:rPr lang="en-US" sz="2800" i="1">
                  <a:solidFill>
                    <a:schemeClr val="dk1"/>
                  </a:solidFill>
                </a:rPr>
                <a:t>la zona de construcción</a:t>
              </a:r>
              <a:endParaRPr sz="2800" b="0" i="1" u="none" strike="noStrike" cap="none">
                <a:solidFill>
                  <a:schemeClr val="dk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16"/>
          <p:cNvSpPr txBox="1">
            <a:spLocks noGrp="1"/>
          </p:cNvSpPr>
          <p:nvPr>
            <p:ph type="ctrTitle"/>
          </p:nvPr>
        </p:nvSpPr>
        <p:spPr>
          <a:xfrm>
            <a:off x="284480" y="1122363"/>
            <a:ext cx="11704200" cy="2387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FFFFFF"/>
              </a:buClr>
              <a:buSzPct val="100000"/>
              <a:buFont typeface="Arimo"/>
              <a:buNone/>
            </a:pPr>
            <a:r>
              <a:rPr lang="en-US" sz="6600" b="1">
                <a:solidFill>
                  <a:srgbClr val="FFFFFF"/>
                </a:solidFill>
                <a:latin typeface="Arimo"/>
                <a:ea typeface="Arimo"/>
                <a:cs typeface="Arimo"/>
                <a:sym typeface="Arimo"/>
              </a:rPr>
              <a:t>Department of Elections Update</a:t>
            </a:r>
            <a:br>
              <a:rPr lang="en-US" sz="6600" b="1">
                <a:solidFill>
                  <a:srgbClr val="FFFFFF"/>
                </a:solidFill>
                <a:latin typeface="Arimo"/>
                <a:ea typeface="Arimo"/>
                <a:cs typeface="Arimo"/>
                <a:sym typeface="Arimo"/>
              </a:rPr>
            </a:br>
            <a:r>
              <a:rPr lang="en-US" sz="6600" b="1">
                <a:solidFill>
                  <a:srgbClr val="FFFFFF"/>
                </a:solidFill>
                <a:latin typeface="Arimo"/>
                <a:ea typeface="Arimo"/>
                <a:cs typeface="Arimo"/>
                <a:sym typeface="Arimo"/>
              </a:rPr>
              <a:t>選舉部更新</a:t>
            </a:r>
            <a:endParaRPr sz="6600" b="1">
              <a:solidFill>
                <a:srgbClr val="FFFFFF"/>
              </a:solidFill>
              <a:latin typeface="Arimo"/>
              <a:ea typeface="Arimo"/>
              <a:cs typeface="Arimo"/>
              <a:sym typeface="Arimo"/>
            </a:endParaRPr>
          </a:p>
          <a:p>
            <a:pPr marL="0" lvl="0" indent="0" algn="ctr" rtl="0">
              <a:lnSpc>
                <a:spcPct val="90000"/>
              </a:lnSpc>
              <a:spcBef>
                <a:spcPts val="0"/>
              </a:spcBef>
              <a:spcAft>
                <a:spcPts val="0"/>
              </a:spcAft>
              <a:buClr>
                <a:srgbClr val="FFFFFF"/>
              </a:buClr>
              <a:buSzPct val="100000"/>
              <a:buFont typeface="Arimo"/>
              <a:buNone/>
            </a:pPr>
            <a:r>
              <a:rPr lang="en-US" sz="6600" b="1" i="1">
                <a:solidFill>
                  <a:srgbClr val="FFFFFF"/>
                </a:solidFill>
                <a:latin typeface="Arimo"/>
                <a:ea typeface="Arimo"/>
                <a:cs typeface="Arimo"/>
                <a:sym typeface="Arimo"/>
              </a:rPr>
              <a:t>Actualiza</a:t>
            </a:r>
            <a:r>
              <a:rPr lang="en-US" sz="6600" b="1" i="1">
                <a:solidFill>
                  <a:schemeClr val="lt1"/>
                </a:solidFill>
                <a:latin typeface="Arimo"/>
                <a:ea typeface="Arimo"/>
                <a:cs typeface="Arimo"/>
                <a:sym typeface="Arimo"/>
              </a:rPr>
              <a:t>ción</a:t>
            </a:r>
            <a:r>
              <a:rPr lang="en-US" sz="6600" b="1" i="1">
                <a:solidFill>
                  <a:srgbClr val="FFFFFF"/>
                </a:solidFill>
                <a:latin typeface="Arimo"/>
                <a:ea typeface="Arimo"/>
                <a:cs typeface="Arimo"/>
                <a:sym typeface="Arimo"/>
              </a:rPr>
              <a:t> del Departamento de Elecciones</a:t>
            </a:r>
            <a:endParaRPr sz="6600" b="1">
              <a:solidFill>
                <a:srgbClr val="FFFFFF"/>
              </a:solidFill>
              <a:latin typeface="Arimo"/>
              <a:ea typeface="Arimo"/>
              <a:cs typeface="Arimo"/>
              <a:sym typeface="Arim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sp>
        <p:nvSpPr>
          <p:cNvPr id="202" name="Google Shape;202;p2"/>
          <p:cNvSpPr txBox="1">
            <a:spLocks noGrp="1"/>
          </p:cNvSpPr>
          <p:nvPr>
            <p:ph type="title"/>
          </p:nvPr>
        </p:nvSpPr>
        <p:spPr>
          <a:xfrm>
            <a:off x="826325" y="457200"/>
            <a:ext cx="10515600" cy="1143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800"/>
              <a:buFont typeface="Arimo"/>
              <a:buNone/>
            </a:pPr>
            <a:r>
              <a:rPr lang="en-US" sz="4800" b="1">
                <a:solidFill>
                  <a:schemeClr val="lt1"/>
                </a:solidFill>
                <a:latin typeface="Arimo"/>
                <a:ea typeface="Arimo"/>
                <a:cs typeface="Arimo"/>
                <a:sym typeface="Arimo"/>
              </a:rPr>
              <a:t>GROUP AGREEMENTS</a:t>
            </a:r>
            <a:endParaRPr/>
          </a:p>
        </p:txBody>
      </p:sp>
      <p:sp>
        <p:nvSpPr>
          <p:cNvPr id="203" name="Google Shape;203;p2"/>
          <p:cNvSpPr txBox="1"/>
          <p:nvPr/>
        </p:nvSpPr>
        <p:spPr>
          <a:xfrm>
            <a:off x="120750" y="108475"/>
            <a:ext cx="11748600" cy="61260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2"/>
              </a:buClr>
              <a:buSzPts val="1100"/>
              <a:buFont typeface="Arial"/>
              <a:buNone/>
            </a:pPr>
            <a:r>
              <a:rPr lang="en-US" sz="2000" b="1" dirty="0">
                <a:solidFill>
                  <a:srgbClr val="7E7774"/>
                </a:solidFill>
              </a:rPr>
              <a:t>6:00 – 6:15 </a:t>
            </a:r>
            <a:r>
              <a:rPr lang="en-US" sz="2000" b="1" dirty="0">
                <a:solidFill>
                  <a:srgbClr val="0000CC"/>
                </a:solidFill>
              </a:rPr>
              <a:t>Opening &amp; group agreements / </a:t>
            </a:r>
            <a:r>
              <a:rPr lang="en-US" sz="2000" b="1" dirty="0" err="1">
                <a:solidFill>
                  <a:srgbClr val="0000CC"/>
                </a:solidFill>
              </a:rPr>
              <a:t>開始</a:t>
            </a:r>
            <a:endParaRPr sz="2000" b="1" dirty="0">
              <a:solidFill>
                <a:srgbClr val="0000CC"/>
              </a:solidFill>
            </a:endParaRPr>
          </a:p>
          <a:p>
            <a:pPr marL="914400" lvl="0" indent="457200" algn="l" rtl="0">
              <a:lnSpc>
                <a:spcPct val="115000"/>
              </a:lnSpc>
              <a:spcBef>
                <a:spcPts val="0"/>
              </a:spcBef>
              <a:spcAft>
                <a:spcPts val="0"/>
              </a:spcAft>
              <a:buClr>
                <a:schemeClr val="dk2"/>
              </a:buClr>
              <a:buSzPts val="1100"/>
              <a:buFont typeface="Arial"/>
              <a:buNone/>
            </a:pPr>
            <a:r>
              <a:rPr lang="en-US" sz="2000" b="1" dirty="0" err="1">
                <a:solidFill>
                  <a:srgbClr val="0000CC"/>
                </a:solidFill>
              </a:rPr>
              <a:t>和團體協議</a:t>
            </a:r>
            <a:r>
              <a:rPr lang="en-US" sz="2000" b="1" dirty="0">
                <a:solidFill>
                  <a:srgbClr val="0000CC"/>
                </a:solidFill>
              </a:rPr>
              <a:t> / </a:t>
            </a:r>
            <a:r>
              <a:rPr lang="en-US" sz="2000" b="1" i="1" dirty="0" err="1">
                <a:solidFill>
                  <a:srgbClr val="0000CC"/>
                </a:solidFill>
              </a:rPr>
              <a:t>Inicio</a:t>
            </a:r>
            <a:r>
              <a:rPr lang="en-US" sz="2000" b="1" i="1" dirty="0">
                <a:solidFill>
                  <a:srgbClr val="0000CC"/>
                </a:solidFill>
              </a:rPr>
              <a:t> y </a:t>
            </a:r>
            <a:r>
              <a:rPr lang="en-US" sz="2000" b="1" i="1" dirty="0" err="1">
                <a:solidFill>
                  <a:srgbClr val="0000CC"/>
                </a:solidFill>
              </a:rPr>
              <a:t>acuerdos</a:t>
            </a:r>
            <a:r>
              <a:rPr lang="en-US" sz="2000" b="1" i="1" dirty="0">
                <a:solidFill>
                  <a:srgbClr val="0000CC"/>
                </a:solidFill>
              </a:rPr>
              <a:t> para la </a:t>
            </a:r>
            <a:r>
              <a:rPr lang="en-US" sz="2000" b="1" i="1" dirty="0" err="1">
                <a:solidFill>
                  <a:srgbClr val="0000CC"/>
                </a:solidFill>
              </a:rPr>
              <a:t>reunión</a:t>
            </a:r>
            <a:endParaRPr sz="2000" b="1" i="1" dirty="0">
              <a:solidFill>
                <a:srgbClr val="0000CC"/>
              </a:solidFill>
            </a:endParaRPr>
          </a:p>
          <a:p>
            <a:pPr marL="0" lvl="0" indent="0" algn="l" rtl="0">
              <a:lnSpc>
                <a:spcPct val="115000"/>
              </a:lnSpc>
              <a:spcBef>
                <a:spcPts val="0"/>
              </a:spcBef>
              <a:spcAft>
                <a:spcPts val="0"/>
              </a:spcAft>
              <a:buClr>
                <a:schemeClr val="dk2"/>
              </a:buClr>
              <a:buSzPts val="1100"/>
              <a:buFont typeface="Arial"/>
              <a:buNone/>
            </a:pPr>
            <a:endParaRPr sz="2000" b="1" dirty="0">
              <a:solidFill>
                <a:srgbClr val="7E7774"/>
              </a:solidFill>
            </a:endParaRPr>
          </a:p>
          <a:p>
            <a:pPr marL="0" lvl="0" indent="0" algn="l" rtl="0">
              <a:lnSpc>
                <a:spcPct val="115000"/>
              </a:lnSpc>
              <a:spcBef>
                <a:spcPts val="0"/>
              </a:spcBef>
              <a:spcAft>
                <a:spcPts val="0"/>
              </a:spcAft>
              <a:buClr>
                <a:schemeClr val="dk2"/>
              </a:buClr>
              <a:buSzPts val="1100"/>
              <a:buFont typeface="Arial"/>
              <a:buNone/>
            </a:pPr>
            <a:r>
              <a:rPr lang="en-US" sz="2000" b="1" dirty="0">
                <a:solidFill>
                  <a:srgbClr val="7E7774"/>
                </a:solidFill>
              </a:rPr>
              <a:t>6:15 – 6:20 </a:t>
            </a:r>
            <a:r>
              <a:rPr lang="en-US" sz="2000" b="1" dirty="0">
                <a:solidFill>
                  <a:srgbClr val="0000CC"/>
                </a:solidFill>
              </a:rPr>
              <a:t>2021 Year in Review / 2021 </a:t>
            </a:r>
            <a:r>
              <a:rPr lang="en-US" sz="2000" b="1" dirty="0" err="1">
                <a:solidFill>
                  <a:srgbClr val="0000CC"/>
                </a:solidFill>
              </a:rPr>
              <a:t>年回顧</a:t>
            </a:r>
            <a:endParaRPr sz="2000" b="1" dirty="0">
              <a:solidFill>
                <a:srgbClr val="0000CC"/>
              </a:solidFill>
            </a:endParaRPr>
          </a:p>
          <a:p>
            <a:pPr marL="0" lvl="0" indent="0" algn="l" rtl="0">
              <a:lnSpc>
                <a:spcPct val="115000"/>
              </a:lnSpc>
              <a:spcBef>
                <a:spcPts val="0"/>
              </a:spcBef>
              <a:spcAft>
                <a:spcPts val="0"/>
              </a:spcAft>
              <a:buClr>
                <a:schemeClr val="dk2"/>
              </a:buClr>
              <a:buSzPts val="1100"/>
              <a:buFont typeface="Arial"/>
              <a:buNone/>
            </a:pPr>
            <a:r>
              <a:rPr lang="en-US" sz="2000" b="1" dirty="0">
                <a:solidFill>
                  <a:srgbClr val="0000CC"/>
                </a:solidFill>
              </a:rPr>
              <a:t>                </a:t>
            </a:r>
            <a:r>
              <a:rPr lang="en-US" sz="2000" b="1" i="1" dirty="0" err="1">
                <a:solidFill>
                  <a:srgbClr val="0000CC"/>
                </a:solidFill>
              </a:rPr>
              <a:t>Revisión</a:t>
            </a:r>
            <a:r>
              <a:rPr lang="en-US" sz="2000" b="1" i="1" dirty="0">
                <a:solidFill>
                  <a:srgbClr val="0000CC"/>
                </a:solidFill>
              </a:rPr>
              <a:t> del </a:t>
            </a:r>
            <a:r>
              <a:rPr lang="en-US" sz="2000" b="1" i="1" dirty="0" err="1">
                <a:solidFill>
                  <a:srgbClr val="0000CC"/>
                </a:solidFill>
              </a:rPr>
              <a:t>año</a:t>
            </a:r>
            <a:r>
              <a:rPr lang="en-US" sz="2000" b="1" i="1" dirty="0">
                <a:solidFill>
                  <a:srgbClr val="0000CC"/>
                </a:solidFill>
              </a:rPr>
              <a:t> 2021</a:t>
            </a:r>
            <a:endParaRPr sz="2000" b="1" i="1" dirty="0">
              <a:solidFill>
                <a:srgbClr val="0000CC"/>
              </a:solidFill>
            </a:endParaRPr>
          </a:p>
          <a:p>
            <a:pPr marL="0" lvl="0" indent="0" algn="l" rtl="0">
              <a:lnSpc>
                <a:spcPct val="115000"/>
              </a:lnSpc>
              <a:spcBef>
                <a:spcPts val="0"/>
              </a:spcBef>
              <a:spcAft>
                <a:spcPts val="0"/>
              </a:spcAft>
              <a:buClr>
                <a:schemeClr val="dk2"/>
              </a:buClr>
              <a:buSzPts val="1100"/>
              <a:buFont typeface="Arial"/>
              <a:buNone/>
            </a:pPr>
            <a:endParaRPr sz="2000" b="1" dirty="0">
              <a:solidFill>
                <a:srgbClr val="7E7774"/>
              </a:solidFill>
            </a:endParaRPr>
          </a:p>
          <a:p>
            <a:pPr marL="0" lvl="0" indent="0" algn="l" rtl="0">
              <a:lnSpc>
                <a:spcPct val="115000"/>
              </a:lnSpc>
              <a:spcBef>
                <a:spcPts val="0"/>
              </a:spcBef>
              <a:spcAft>
                <a:spcPts val="0"/>
              </a:spcAft>
              <a:buClr>
                <a:schemeClr val="dk2"/>
              </a:buClr>
              <a:buSzPts val="1100"/>
              <a:buFont typeface="Arial"/>
              <a:buNone/>
            </a:pPr>
            <a:r>
              <a:rPr lang="en-US" sz="2000" b="1" dirty="0">
                <a:solidFill>
                  <a:srgbClr val="7E7774"/>
                </a:solidFill>
              </a:rPr>
              <a:t>6:20 – 6:45 </a:t>
            </a:r>
            <a:r>
              <a:rPr lang="en-US" sz="2000" b="1" dirty="0">
                <a:solidFill>
                  <a:srgbClr val="0000CC"/>
                </a:solidFill>
              </a:rPr>
              <a:t>Construction update / </a:t>
            </a:r>
            <a:r>
              <a:rPr lang="en-US" sz="2000" b="1" dirty="0" err="1">
                <a:solidFill>
                  <a:srgbClr val="0000CC"/>
                </a:solidFill>
              </a:rPr>
              <a:t>工程更新</a:t>
            </a:r>
            <a:endParaRPr sz="2000" b="1" dirty="0">
              <a:solidFill>
                <a:srgbClr val="0000CC"/>
              </a:solidFill>
            </a:endParaRPr>
          </a:p>
          <a:p>
            <a:pPr marL="0" lvl="0" indent="0" algn="l" rtl="0">
              <a:lnSpc>
                <a:spcPct val="115000"/>
              </a:lnSpc>
              <a:spcBef>
                <a:spcPts val="0"/>
              </a:spcBef>
              <a:spcAft>
                <a:spcPts val="0"/>
              </a:spcAft>
              <a:buClr>
                <a:schemeClr val="dk2"/>
              </a:buClr>
              <a:buSzPts val="1100"/>
              <a:buFont typeface="Arial"/>
              <a:buNone/>
            </a:pPr>
            <a:r>
              <a:rPr lang="en-US" sz="2000" b="1" i="1" dirty="0">
                <a:solidFill>
                  <a:srgbClr val="0000CC"/>
                </a:solidFill>
              </a:rPr>
              <a:t>                </a:t>
            </a:r>
            <a:r>
              <a:rPr lang="en-US" sz="2000" b="1" i="1" dirty="0" err="1">
                <a:solidFill>
                  <a:srgbClr val="0000CC"/>
                </a:solidFill>
              </a:rPr>
              <a:t>Actualizaciones</a:t>
            </a:r>
            <a:r>
              <a:rPr lang="en-US" sz="2000" b="1" i="1" dirty="0">
                <a:solidFill>
                  <a:srgbClr val="0000CC"/>
                </a:solidFill>
              </a:rPr>
              <a:t> de la </a:t>
            </a:r>
            <a:r>
              <a:rPr lang="en-US" sz="2000" b="1" i="1" dirty="0" err="1">
                <a:solidFill>
                  <a:srgbClr val="0000CC"/>
                </a:solidFill>
              </a:rPr>
              <a:t>Construcción</a:t>
            </a:r>
            <a:endParaRPr sz="2000" b="1" i="1" dirty="0">
              <a:solidFill>
                <a:srgbClr val="0000CC"/>
              </a:solidFill>
            </a:endParaRPr>
          </a:p>
          <a:p>
            <a:pPr marL="0" lvl="0" indent="0" algn="l" rtl="0">
              <a:lnSpc>
                <a:spcPct val="115000"/>
              </a:lnSpc>
              <a:spcBef>
                <a:spcPts val="0"/>
              </a:spcBef>
              <a:spcAft>
                <a:spcPts val="0"/>
              </a:spcAft>
              <a:buClr>
                <a:schemeClr val="dk2"/>
              </a:buClr>
              <a:buSzPts val="1100"/>
              <a:buFont typeface="Arial"/>
              <a:buNone/>
            </a:pPr>
            <a:endParaRPr sz="2000" b="1" dirty="0">
              <a:solidFill>
                <a:srgbClr val="7E7774"/>
              </a:solidFill>
            </a:endParaRPr>
          </a:p>
          <a:p>
            <a:pPr marL="0" lvl="0" indent="0" algn="l" rtl="0">
              <a:lnSpc>
                <a:spcPct val="115000"/>
              </a:lnSpc>
              <a:spcBef>
                <a:spcPts val="0"/>
              </a:spcBef>
              <a:spcAft>
                <a:spcPts val="0"/>
              </a:spcAft>
              <a:buClr>
                <a:schemeClr val="dk2"/>
              </a:buClr>
              <a:buSzPts val="1100"/>
              <a:buFont typeface="Arial"/>
              <a:buNone/>
            </a:pPr>
            <a:r>
              <a:rPr lang="en-US" sz="2000" b="1" dirty="0">
                <a:solidFill>
                  <a:srgbClr val="7E7774"/>
                </a:solidFill>
              </a:rPr>
              <a:t>6:45 – 7 </a:t>
            </a:r>
            <a:r>
              <a:rPr lang="en-US" sz="2000" b="1" dirty="0">
                <a:solidFill>
                  <a:srgbClr val="0000CC"/>
                </a:solidFill>
              </a:rPr>
              <a:t>Special Update from the Department of Elections / </a:t>
            </a:r>
            <a:r>
              <a:rPr lang="en-US" sz="2000" b="1" dirty="0" err="1">
                <a:solidFill>
                  <a:srgbClr val="0000CC"/>
                </a:solidFill>
              </a:rPr>
              <a:t>選舉部的特別更新</a:t>
            </a:r>
            <a:r>
              <a:rPr lang="en-US" sz="2000" b="1" dirty="0">
                <a:solidFill>
                  <a:srgbClr val="0000CC"/>
                </a:solidFill>
              </a:rPr>
              <a:t> /</a:t>
            </a:r>
            <a:r>
              <a:rPr lang="en-US" sz="2000" b="1" dirty="0">
                <a:solidFill>
                  <a:srgbClr val="7E7774"/>
                </a:solidFill>
              </a:rPr>
              <a:t> </a:t>
            </a:r>
            <a:endParaRPr sz="2000" b="1" dirty="0">
              <a:solidFill>
                <a:srgbClr val="7E7774"/>
              </a:solidFill>
            </a:endParaRPr>
          </a:p>
          <a:p>
            <a:pPr marL="457200" lvl="0" indent="457200" algn="l" rtl="0">
              <a:lnSpc>
                <a:spcPct val="115000"/>
              </a:lnSpc>
              <a:spcBef>
                <a:spcPts val="0"/>
              </a:spcBef>
              <a:spcAft>
                <a:spcPts val="0"/>
              </a:spcAft>
              <a:buClr>
                <a:schemeClr val="dk2"/>
              </a:buClr>
              <a:buSzPts val="1100"/>
              <a:buFont typeface="Arial"/>
              <a:buNone/>
            </a:pPr>
            <a:r>
              <a:rPr lang="en-US" sz="2000" b="1" i="1" dirty="0" err="1">
                <a:solidFill>
                  <a:srgbClr val="0000CC"/>
                </a:solidFill>
              </a:rPr>
              <a:t>Actualizaciones</a:t>
            </a:r>
            <a:r>
              <a:rPr lang="en-US" sz="2000" b="1" i="1" dirty="0">
                <a:solidFill>
                  <a:srgbClr val="0000CC"/>
                </a:solidFill>
              </a:rPr>
              <a:t> </a:t>
            </a:r>
            <a:r>
              <a:rPr lang="en-US" sz="2000" b="1" i="1" dirty="0" err="1">
                <a:solidFill>
                  <a:srgbClr val="0000CC"/>
                </a:solidFill>
              </a:rPr>
              <a:t>especiales</a:t>
            </a:r>
            <a:r>
              <a:rPr lang="en-US" sz="2000" b="1" i="1" dirty="0">
                <a:solidFill>
                  <a:srgbClr val="0000CC"/>
                </a:solidFill>
              </a:rPr>
              <a:t> del </a:t>
            </a:r>
            <a:r>
              <a:rPr lang="en-US" sz="2000" b="1" i="1" dirty="0" err="1">
                <a:solidFill>
                  <a:srgbClr val="0000CC"/>
                </a:solidFill>
              </a:rPr>
              <a:t>Departamento</a:t>
            </a:r>
            <a:r>
              <a:rPr lang="en-US" sz="2000" b="1" i="1" dirty="0">
                <a:solidFill>
                  <a:srgbClr val="0000CC"/>
                </a:solidFill>
              </a:rPr>
              <a:t> de </a:t>
            </a:r>
            <a:r>
              <a:rPr lang="en-US" sz="2000" b="1" i="1" dirty="0" err="1">
                <a:solidFill>
                  <a:srgbClr val="0000CC"/>
                </a:solidFill>
              </a:rPr>
              <a:t>Elecciones</a:t>
            </a:r>
            <a:endParaRPr sz="2000" b="1" i="1" dirty="0">
              <a:solidFill>
                <a:srgbClr val="0000CC"/>
              </a:solidFill>
            </a:endParaRPr>
          </a:p>
          <a:p>
            <a:pPr marL="0" lvl="0" indent="0" algn="l" rtl="0">
              <a:lnSpc>
                <a:spcPct val="115000"/>
              </a:lnSpc>
              <a:spcBef>
                <a:spcPts val="0"/>
              </a:spcBef>
              <a:spcAft>
                <a:spcPts val="0"/>
              </a:spcAft>
              <a:buClr>
                <a:schemeClr val="dk2"/>
              </a:buClr>
              <a:buSzPts val="1100"/>
              <a:buFont typeface="Arial"/>
              <a:buNone/>
            </a:pPr>
            <a:endParaRPr sz="2000" b="1" dirty="0">
              <a:solidFill>
                <a:srgbClr val="7E7774"/>
              </a:solidFill>
            </a:endParaRPr>
          </a:p>
          <a:p>
            <a:pPr marL="0" lvl="0" indent="0" algn="l" rtl="0">
              <a:lnSpc>
                <a:spcPct val="115000"/>
              </a:lnSpc>
              <a:spcBef>
                <a:spcPts val="0"/>
              </a:spcBef>
              <a:spcAft>
                <a:spcPts val="0"/>
              </a:spcAft>
              <a:buClr>
                <a:schemeClr val="dk2"/>
              </a:buClr>
              <a:buSzPts val="1100"/>
              <a:buFont typeface="Arial"/>
              <a:buNone/>
            </a:pPr>
            <a:r>
              <a:rPr lang="en-US" sz="2000" b="1" dirty="0">
                <a:solidFill>
                  <a:srgbClr val="7E7774"/>
                </a:solidFill>
              </a:rPr>
              <a:t>7 – 7:05 </a:t>
            </a:r>
            <a:r>
              <a:rPr lang="en-US" sz="2000" b="1" dirty="0">
                <a:solidFill>
                  <a:srgbClr val="0000CC"/>
                </a:solidFill>
              </a:rPr>
              <a:t>Action items (if any) / </a:t>
            </a:r>
            <a:r>
              <a:rPr lang="en-US" sz="2000" b="1" dirty="0" err="1">
                <a:solidFill>
                  <a:srgbClr val="0000CC"/>
                </a:solidFill>
              </a:rPr>
              <a:t>行動項目（如果有</a:t>
            </a:r>
            <a:r>
              <a:rPr lang="en-US" sz="2000" b="1" dirty="0">
                <a:solidFill>
                  <a:srgbClr val="0000CC"/>
                </a:solidFill>
              </a:rPr>
              <a:t>）/ </a:t>
            </a:r>
            <a:r>
              <a:rPr lang="en-US" sz="2000" b="1" i="1" dirty="0">
                <a:solidFill>
                  <a:srgbClr val="0000CC"/>
                </a:solidFill>
              </a:rPr>
              <a:t>Puntos de </a:t>
            </a:r>
            <a:r>
              <a:rPr lang="en-US" sz="2000" b="1" i="1" dirty="0" err="1">
                <a:solidFill>
                  <a:srgbClr val="0000CC"/>
                </a:solidFill>
              </a:rPr>
              <a:t>acción</a:t>
            </a:r>
            <a:r>
              <a:rPr lang="en-US" sz="2000" b="1" i="1" dirty="0">
                <a:solidFill>
                  <a:srgbClr val="0000CC"/>
                </a:solidFill>
              </a:rPr>
              <a:t> (</a:t>
            </a:r>
            <a:r>
              <a:rPr lang="en-US" sz="2000" b="1" i="1" dirty="0" err="1">
                <a:solidFill>
                  <a:srgbClr val="0000CC"/>
                </a:solidFill>
              </a:rPr>
              <a:t>si</a:t>
            </a:r>
            <a:r>
              <a:rPr lang="en-US" sz="2000" b="1" i="1" dirty="0">
                <a:solidFill>
                  <a:srgbClr val="0000CC"/>
                </a:solidFill>
              </a:rPr>
              <a:t> los hay)</a:t>
            </a:r>
            <a:endParaRPr sz="2000" b="1" i="1" dirty="0">
              <a:solidFill>
                <a:srgbClr val="0000CC"/>
              </a:solidFill>
            </a:endParaRPr>
          </a:p>
          <a:p>
            <a:pPr marL="0" lvl="0" indent="0" algn="l" rtl="0">
              <a:lnSpc>
                <a:spcPct val="115000"/>
              </a:lnSpc>
              <a:spcBef>
                <a:spcPts val="0"/>
              </a:spcBef>
              <a:spcAft>
                <a:spcPts val="0"/>
              </a:spcAft>
              <a:buClr>
                <a:schemeClr val="dk2"/>
              </a:buClr>
              <a:buSzPts val="1100"/>
              <a:buFont typeface="Arial"/>
              <a:buNone/>
            </a:pPr>
            <a:endParaRPr sz="2000" b="1" dirty="0">
              <a:solidFill>
                <a:srgbClr val="7E7774"/>
              </a:solidFill>
            </a:endParaRPr>
          </a:p>
          <a:p>
            <a:pPr marL="0" lvl="0" indent="0" algn="l" rtl="0">
              <a:lnSpc>
                <a:spcPct val="115000"/>
              </a:lnSpc>
              <a:spcBef>
                <a:spcPts val="0"/>
              </a:spcBef>
              <a:spcAft>
                <a:spcPts val="0"/>
              </a:spcAft>
              <a:buClr>
                <a:schemeClr val="dk2"/>
              </a:buClr>
              <a:buSzPts val="1100"/>
              <a:buFont typeface="Arial"/>
              <a:buNone/>
            </a:pPr>
            <a:r>
              <a:rPr lang="en-US" sz="2000" b="1" dirty="0">
                <a:solidFill>
                  <a:srgbClr val="7E7774"/>
                </a:solidFill>
              </a:rPr>
              <a:t>7:05 – 7:15 </a:t>
            </a:r>
            <a:r>
              <a:rPr lang="en-US" sz="2000" b="1" dirty="0">
                <a:solidFill>
                  <a:srgbClr val="0000CC"/>
                </a:solidFill>
              </a:rPr>
              <a:t>Announcements (including Survey Raffle Winners) / </a:t>
            </a:r>
            <a:r>
              <a:rPr lang="en-US" sz="2000" b="1" dirty="0" err="1">
                <a:solidFill>
                  <a:srgbClr val="0000CC"/>
                </a:solidFill>
              </a:rPr>
              <a:t>公告（包括問卷調查抽獎獲獎者</a:t>
            </a:r>
            <a:r>
              <a:rPr lang="en-US" sz="2000" b="1" dirty="0">
                <a:solidFill>
                  <a:srgbClr val="0000CC"/>
                </a:solidFill>
              </a:rPr>
              <a:t>）</a:t>
            </a:r>
            <a:endParaRPr sz="2000" b="1" dirty="0">
              <a:solidFill>
                <a:srgbClr val="0000CC"/>
              </a:solidFill>
            </a:endParaRPr>
          </a:p>
          <a:p>
            <a:pPr marL="914400" lvl="0" indent="457200" algn="l" rtl="0">
              <a:lnSpc>
                <a:spcPct val="115000"/>
              </a:lnSpc>
              <a:spcBef>
                <a:spcPts val="0"/>
              </a:spcBef>
              <a:spcAft>
                <a:spcPts val="0"/>
              </a:spcAft>
              <a:buClr>
                <a:schemeClr val="dk2"/>
              </a:buClr>
              <a:buSzPts val="1100"/>
              <a:buFont typeface="Arial"/>
              <a:buNone/>
            </a:pPr>
            <a:r>
              <a:rPr lang="en-US" sz="2000" b="1" i="1" dirty="0" err="1">
                <a:solidFill>
                  <a:srgbClr val="0000CC"/>
                </a:solidFill>
              </a:rPr>
              <a:t>Anuncios</a:t>
            </a:r>
            <a:r>
              <a:rPr lang="en-US" sz="2000" b="1" i="1" dirty="0">
                <a:solidFill>
                  <a:srgbClr val="0000CC"/>
                </a:solidFill>
              </a:rPr>
              <a:t> (</a:t>
            </a:r>
            <a:r>
              <a:rPr lang="en-US" sz="2000" b="1" i="1" dirty="0" err="1">
                <a:solidFill>
                  <a:srgbClr val="0000CC"/>
                </a:solidFill>
              </a:rPr>
              <a:t>incluyendo</a:t>
            </a:r>
            <a:r>
              <a:rPr lang="en-US" sz="2000" b="1" i="1" dirty="0">
                <a:solidFill>
                  <a:srgbClr val="0000CC"/>
                </a:solidFill>
              </a:rPr>
              <a:t> a </a:t>
            </a:r>
            <a:r>
              <a:rPr lang="en-US" sz="2000" b="1" i="1" dirty="0" err="1">
                <a:solidFill>
                  <a:srgbClr val="0000CC"/>
                </a:solidFill>
              </a:rPr>
              <a:t>ganadores</a:t>
            </a:r>
            <a:r>
              <a:rPr lang="en-US" sz="2000" b="1" i="1" dirty="0">
                <a:solidFill>
                  <a:srgbClr val="0000CC"/>
                </a:solidFill>
              </a:rPr>
              <a:t> </a:t>
            </a:r>
            <a:r>
              <a:rPr lang="en-US" sz="2000" b="1" i="1" dirty="0" err="1">
                <a:solidFill>
                  <a:srgbClr val="0000CC"/>
                </a:solidFill>
              </a:rPr>
              <a:t>en</a:t>
            </a:r>
            <a:r>
              <a:rPr lang="en-US" sz="2000" b="1" i="1" dirty="0">
                <a:solidFill>
                  <a:srgbClr val="0000CC"/>
                </a:solidFill>
              </a:rPr>
              <a:t> la </a:t>
            </a:r>
            <a:r>
              <a:rPr lang="en-US" sz="2000" b="1" i="1" dirty="0" err="1">
                <a:solidFill>
                  <a:srgbClr val="0000CC"/>
                </a:solidFill>
              </a:rPr>
              <a:t>rifa</a:t>
            </a:r>
            <a:r>
              <a:rPr lang="en-US" sz="2000" b="1" i="1" dirty="0">
                <a:solidFill>
                  <a:srgbClr val="0000CC"/>
                </a:solidFill>
              </a:rPr>
              <a:t> de la </a:t>
            </a:r>
            <a:r>
              <a:rPr lang="en-US" sz="2000" b="1" i="1" dirty="0" err="1">
                <a:solidFill>
                  <a:srgbClr val="0000CC"/>
                </a:solidFill>
              </a:rPr>
              <a:t>encuesta</a:t>
            </a:r>
            <a:r>
              <a:rPr lang="en-US" sz="2000" b="1" i="1" dirty="0">
                <a:solidFill>
                  <a:srgbClr val="0000CC"/>
                </a:solidFill>
              </a:rPr>
              <a:t>)</a:t>
            </a:r>
            <a:endParaRPr sz="2000" b="1" i="1" dirty="0">
              <a:solidFill>
                <a:srgbClr val="0000CC"/>
              </a:solidFill>
            </a:endParaRPr>
          </a:p>
          <a:p>
            <a:pPr marL="0" marR="0" lvl="0" indent="0" algn="l" rtl="0">
              <a:spcBef>
                <a:spcPts val="0"/>
              </a:spcBef>
              <a:spcAft>
                <a:spcPts val="0"/>
              </a:spcAft>
              <a:buNone/>
            </a:pPr>
            <a:endParaRPr sz="2400" b="1" dirty="0">
              <a:solidFill>
                <a:schemeClr val="dk1"/>
              </a:solidFill>
            </a:endParaRPr>
          </a:p>
        </p:txBody>
      </p:sp>
      <p:pic>
        <p:nvPicPr>
          <p:cNvPr id="204" name="Google Shape;204;p2" descr="A picture containing text, sky, outdoor, sign&#10;&#10;Description automatically generated"/>
          <p:cNvPicPr preferRelativeResize="0"/>
          <p:nvPr/>
        </p:nvPicPr>
        <p:blipFill rotWithShape="1">
          <a:blip r:embed="rId3">
            <a:alphaModFix/>
          </a:blip>
          <a:srcRect/>
          <a:stretch/>
        </p:blipFill>
        <p:spPr>
          <a:xfrm>
            <a:off x="7202200" y="32575"/>
            <a:ext cx="4989801" cy="2949774"/>
          </a:xfrm>
          <a:prstGeom prst="rect">
            <a:avLst/>
          </a:prstGeom>
          <a:noFill/>
          <a:ln>
            <a:noFill/>
          </a:ln>
          <a:effectLst>
            <a:outerShdw blurRad="190500" algn="tl" rotWithShape="0">
              <a:srgbClr val="000000">
                <a:alpha val="69803"/>
              </a:srgbClr>
            </a:outerShdw>
          </a:effectLst>
        </p:spPr>
      </p:pic>
      <p:sp>
        <p:nvSpPr>
          <p:cNvPr id="205" name="Google Shape;205;p2"/>
          <p:cNvSpPr txBox="1"/>
          <p:nvPr/>
        </p:nvSpPr>
        <p:spPr>
          <a:xfrm>
            <a:off x="9418350" y="32575"/>
            <a:ext cx="2699700" cy="1325100"/>
          </a:xfrm>
          <a:prstGeom prst="rect">
            <a:avLst/>
          </a:prstGeom>
          <a:noFill/>
          <a:ln>
            <a:noFill/>
          </a:ln>
        </p:spPr>
        <p:txBody>
          <a:bodyPr spcFirstLastPara="1" wrap="square" lIns="91425" tIns="45700" rIns="91425" bIns="45700" anchor="t" anchorCtr="0">
            <a:spAutoFit/>
          </a:bodyPr>
          <a:lstStyle/>
          <a:p>
            <a:pPr marL="0" lvl="0" indent="0" algn="r" rtl="0">
              <a:lnSpc>
                <a:spcPct val="115000"/>
              </a:lnSpc>
              <a:spcBef>
                <a:spcPts val="0"/>
              </a:spcBef>
              <a:spcAft>
                <a:spcPts val="0"/>
              </a:spcAft>
              <a:buClr>
                <a:schemeClr val="dk2"/>
              </a:buClr>
              <a:buSzPts val="1100"/>
              <a:buFont typeface="Arial"/>
              <a:buNone/>
            </a:pPr>
            <a:r>
              <a:rPr lang="en-US" sz="1800">
                <a:solidFill>
                  <a:srgbClr val="7E7774"/>
                </a:solidFill>
              </a:rPr>
              <a:t>Jan 20, 2022</a:t>
            </a:r>
            <a:endParaRPr sz="1800">
              <a:solidFill>
                <a:srgbClr val="7E7774"/>
              </a:solidFill>
            </a:endParaRPr>
          </a:p>
          <a:p>
            <a:pPr marL="0" lvl="0" indent="0" algn="r" rtl="0">
              <a:lnSpc>
                <a:spcPct val="115000"/>
              </a:lnSpc>
              <a:spcBef>
                <a:spcPts val="0"/>
              </a:spcBef>
              <a:spcAft>
                <a:spcPts val="0"/>
              </a:spcAft>
              <a:buClr>
                <a:schemeClr val="dk2"/>
              </a:buClr>
              <a:buSzPts val="1100"/>
              <a:buFont typeface="Arial"/>
              <a:buNone/>
            </a:pPr>
            <a:r>
              <a:rPr lang="en-US" sz="1800">
                <a:solidFill>
                  <a:srgbClr val="7E7774"/>
                </a:solidFill>
              </a:rPr>
              <a:t>2022 年 1 月 20 日</a:t>
            </a:r>
            <a:endParaRPr sz="1800">
              <a:solidFill>
                <a:srgbClr val="7E7774"/>
              </a:solidFill>
            </a:endParaRPr>
          </a:p>
          <a:p>
            <a:pPr marL="0" lvl="0" indent="0" algn="r" rtl="0">
              <a:lnSpc>
                <a:spcPct val="115000"/>
              </a:lnSpc>
              <a:spcBef>
                <a:spcPts val="0"/>
              </a:spcBef>
              <a:spcAft>
                <a:spcPts val="0"/>
              </a:spcAft>
              <a:buClr>
                <a:schemeClr val="dk2"/>
              </a:buClr>
              <a:buSzPts val="1100"/>
              <a:buFont typeface="Arial"/>
              <a:buNone/>
            </a:pPr>
            <a:r>
              <a:rPr lang="en-US" sz="1800" i="1">
                <a:solidFill>
                  <a:srgbClr val="7E7774"/>
                </a:solidFill>
              </a:rPr>
              <a:t>20 de ene del 2022</a:t>
            </a:r>
            <a:endParaRPr sz="1800" i="1">
              <a:solidFill>
                <a:srgbClr val="7E7774"/>
              </a:solidFill>
            </a:endParaRPr>
          </a:p>
          <a:p>
            <a:pPr marL="0" marR="0" lvl="0" indent="0" algn="l" rtl="0">
              <a:spcBef>
                <a:spcPts val="0"/>
              </a:spcBef>
              <a:spcAft>
                <a:spcPts val="0"/>
              </a:spcAft>
              <a:buNone/>
            </a:pPr>
            <a:endParaRPr sz="180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
        <p:cNvGrpSpPr/>
        <p:nvPr/>
      </p:nvGrpSpPr>
      <p:grpSpPr>
        <a:xfrm>
          <a:off x="0" y="0"/>
          <a:ext cx="0" cy="0"/>
          <a:chOff x="0" y="0"/>
          <a:chExt cx="0" cy="0"/>
        </a:xfrm>
      </p:grpSpPr>
      <p:sp>
        <p:nvSpPr>
          <p:cNvPr id="336" name="Google Shape;336;p1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7" name="Google Shape;337;p17"/>
          <p:cNvSpPr txBox="1">
            <a:spLocks noGrp="1"/>
          </p:cNvSpPr>
          <p:nvPr>
            <p:ph type="title"/>
          </p:nvPr>
        </p:nvSpPr>
        <p:spPr>
          <a:xfrm>
            <a:off x="6505775" y="3563324"/>
            <a:ext cx="5569200" cy="11643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16666"/>
              <a:buFont typeface="Calibri"/>
              <a:buNone/>
            </a:pPr>
            <a:r>
              <a:rPr lang="en-US" sz="3600" b="1"/>
              <a:t>View election video here:</a:t>
            </a:r>
            <a:endParaRPr sz="3600" b="1"/>
          </a:p>
          <a:p>
            <a:pPr marL="0" lvl="0" indent="0" algn="l" rtl="0">
              <a:lnSpc>
                <a:spcPct val="90000"/>
              </a:lnSpc>
              <a:spcBef>
                <a:spcPts val="0"/>
              </a:spcBef>
              <a:spcAft>
                <a:spcPts val="0"/>
              </a:spcAft>
              <a:buClr>
                <a:schemeClr val="dk1"/>
              </a:buClr>
              <a:buSzPct val="116666"/>
              <a:buFont typeface="Calibri"/>
              <a:buNone/>
            </a:pPr>
            <a:r>
              <a:rPr lang="en-US" sz="3600" b="1"/>
              <a:t>在此處觀看選舉視頻 :</a:t>
            </a:r>
            <a:endParaRPr sz="3600" b="1"/>
          </a:p>
          <a:p>
            <a:pPr marL="0" lvl="0" indent="0" algn="l" rtl="0">
              <a:lnSpc>
                <a:spcPct val="90000"/>
              </a:lnSpc>
              <a:spcBef>
                <a:spcPts val="0"/>
              </a:spcBef>
              <a:spcAft>
                <a:spcPts val="0"/>
              </a:spcAft>
              <a:buClr>
                <a:schemeClr val="dk1"/>
              </a:buClr>
              <a:buSzPct val="116666"/>
              <a:buFont typeface="Calibri"/>
              <a:buNone/>
            </a:pPr>
            <a:r>
              <a:rPr lang="en-US" sz="3600" b="1" i="1"/>
              <a:t>Vea el vídeo de elecciones aquí</a:t>
            </a:r>
            <a:r>
              <a:rPr lang="en-US" sz="3600" b="1"/>
              <a:t>:</a:t>
            </a:r>
            <a:endParaRPr sz="3800"/>
          </a:p>
        </p:txBody>
      </p:sp>
      <p:sp>
        <p:nvSpPr>
          <p:cNvPr id="338" name="Google Shape;338;p17"/>
          <p:cNvSpPr/>
          <p:nvPr/>
        </p:nvSpPr>
        <p:spPr>
          <a:xfrm>
            <a:off x="-1" y="1"/>
            <a:ext cx="606972" cy="3233984"/>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39" name="Google Shape;339;p17"/>
          <p:cNvGrpSpPr/>
          <p:nvPr/>
        </p:nvGrpSpPr>
        <p:grpSpPr>
          <a:xfrm>
            <a:off x="1188720" y="73152"/>
            <a:ext cx="1178966" cy="232963"/>
            <a:chOff x="7763256" y="73152"/>
            <a:chExt cx="1178966" cy="232963"/>
          </a:xfrm>
        </p:grpSpPr>
        <p:sp>
          <p:nvSpPr>
            <p:cNvPr id="340" name="Google Shape;340;p17"/>
            <p:cNvSpPr/>
            <p:nvPr/>
          </p:nvSpPr>
          <p:spPr>
            <a:xfrm>
              <a:off x="8263077" y="73152"/>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1" name="Google Shape;341;p17"/>
            <p:cNvSpPr/>
            <p:nvPr/>
          </p:nvSpPr>
          <p:spPr>
            <a:xfrm>
              <a:off x="8263077" y="246888"/>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2" name="Google Shape;342;p17"/>
            <p:cNvSpPr/>
            <p:nvPr/>
          </p:nvSpPr>
          <p:spPr>
            <a:xfrm>
              <a:off x="8138122" y="73152"/>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3" name="Google Shape;343;p17"/>
            <p:cNvSpPr/>
            <p:nvPr/>
          </p:nvSpPr>
          <p:spPr>
            <a:xfrm>
              <a:off x="8138122" y="246888"/>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 name="Google Shape;344;p17"/>
            <p:cNvSpPr/>
            <p:nvPr/>
          </p:nvSpPr>
          <p:spPr>
            <a:xfrm>
              <a:off x="8013167" y="73152"/>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5" name="Google Shape;345;p17"/>
            <p:cNvSpPr/>
            <p:nvPr/>
          </p:nvSpPr>
          <p:spPr>
            <a:xfrm>
              <a:off x="8013167" y="246888"/>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6" name="Google Shape;346;p17"/>
            <p:cNvSpPr/>
            <p:nvPr/>
          </p:nvSpPr>
          <p:spPr>
            <a:xfrm>
              <a:off x="7888211" y="73152"/>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7" name="Google Shape;347;p17"/>
            <p:cNvSpPr/>
            <p:nvPr/>
          </p:nvSpPr>
          <p:spPr>
            <a:xfrm>
              <a:off x="7888211" y="246888"/>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8" name="Google Shape;348;p17"/>
            <p:cNvSpPr/>
            <p:nvPr/>
          </p:nvSpPr>
          <p:spPr>
            <a:xfrm>
              <a:off x="7763256" y="73152"/>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9" name="Google Shape;349;p17"/>
            <p:cNvSpPr/>
            <p:nvPr/>
          </p:nvSpPr>
          <p:spPr>
            <a:xfrm>
              <a:off x="7763256" y="246888"/>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0" name="Google Shape;350;p17"/>
            <p:cNvSpPr/>
            <p:nvPr/>
          </p:nvSpPr>
          <p:spPr>
            <a:xfrm>
              <a:off x="8887854" y="73152"/>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1" name="Google Shape;351;p17"/>
            <p:cNvSpPr/>
            <p:nvPr/>
          </p:nvSpPr>
          <p:spPr>
            <a:xfrm>
              <a:off x="8887854" y="246888"/>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2" name="Google Shape;352;p17"/>
            <p:cNvSpPr/>
            <p:nvPr/>
          </p:nvSpPr>
          <p:spPr>
            <a:xfrm>
              <a:off x="8762899" y="73152"/>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3" name="Google Shape;353;p17"/>
            <p:cNvSpPr/>
            <p:nvPr/>
          </p:nvSpPr>
          <p:spPr>
            <a:xfrm>
              <a:off x="8762899" y="246888"/>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4" name="Google Shape;354;p17"/>
            <p:cNvSpPr/>
            <p:nvPr/>
          </p:nvSpPr>
          <p:spPr>
            <a:xfrm>
              <a:off x="8637944" y="73152"/>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5" name="Google Shape;355;p17"/>
            <p:cNvSpPr/>
            <p:nvPr/>
          </p:nvSpPr>
          <p:spPr>
            <a:xfrm>
              <a:off x="8637944" y="246888"/>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6" name="Google Shape;356;p17"/>
            <p:cNvSpPr/>
            <p:nvPr/>
          </p:nvSpPr>
          <p:spPr>
            <a:xfrm>
              <a:off x="8512988" y="73152"/>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7" name="Google Shape;357;p17"/>
            <p:cNvSpPr/>
            <p:nvPr/>
          </p:nvSpPr>
          <p:spPr>
            <a:xfrm>
              <a:off x="8512988" y="246888"/>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8" name="Google Shape;358;p17"/>
            <p:cNvSpPr/>
            <p:nvPr/>
          </p:nvSpPr>
          <p:spPr>
            <a:xfrm>
              <a:off x="8388033" y="73152"/>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9" name="Google Shape;359;p17"/>
            <p:cNvSpPr/>
            <p:nvPr/>
          </p:nvSpPr>
          <p:spPr>
            <a:xfrm>
              <a:off x="8388033" y="246888"/>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360" name="Google Shape;360;p17"/>
          <p:cNvPicPr preferRelativeResize="0"/>
          <p:nvPr/>
        </p:nvPicPr>
        <p:blipFill rotWithShape="1">
          <a:blip r:embed="rId3">
            <a:alphaModFix/>
          </a:blip>
          <a:srcRect/>
          <a:stretch/>
        </p:blipFill>
        <p:spPr>
          <a:xfrm>
            <a:off x="6484420" y="83671"/>
            <a:ext cx="5611894" cy="3165930"/>
          </a:xfrm>
          <a:prstGeom prst="rect">
            <a:avLst/>
          </a:prstGeom>
          <a:noFill/>
          <a:ln>
            <a:noFill/>
          </a:ln>
        </p:spPr>
      </p:pic>
      <p:sp>
        <p:nvSpPr>
          <p:cNvPr id="361" name="Google Shape;361;p17"/>
          <p:cNvSpPr/>
          <p:nvPr/>
        </p:nvSpPr>
        <p:spPr>
          <a:xfrm>
            <a:off x="-1" y="3233984"/>
            <a:ext cx="606972" cy="362401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2" name="Google Shape;362;p17" descr="Text&#10;&#10;Description automatically generated"/>
          <p:cNvPicPr preferRelativeResize="0">
            <a:picLocks noGrp="1"/>
          </p:cNvPicPr>
          <p:nvPr>
            <p:ph type="body" idx="1"/>
          </p:nvPr>
        </p:nvPicPr>
        <p:blipFill rotWithShape="1">
          <a:blip r:embed="rId4">
            <a:alphaModFix/>
          </a:blip>
          <a:srcRect/>
          <a:stretch/>
        </p:blipFill>
        <p:spPr>
          <a:xfrm>
            <a:off x="692338" y="83138"/>
            <a:ext cx="5666553" cy="3176773"/>
          </a:xfrm>
          <a:prstGeom prst="rect">
            <a:avLst/>
          </a:prstGeom>
          <a:noFill/>
          <a:ln>
            <a:noFill/>
          </a:ln>
        </p:spPr>
      </p:pic>
      <p:pic>
        <p:nvPicPr>
          <p:cNvPr id="363" name="Google Shape;363;p17" descr="Text&#10;&#10;Description automatically generated"/>
          <p:cNvPicPr preferRelativeResize="0"/>
          <p:nvPr/>
        </p:nvPicPr>
        <p:blipFill rotWithShape="1">
          <a:blip r:embed="rId5">
            <a:alphaModFix/>
          </a:blip>
          <a:srcRect/>
          <a:stretch/>
        </p:blipFill>
        <p:spPr>
          <a:xfrm>
            <a:off x="690913" y="3563316"/>
            <a:ext cx="5666553" cy="3199519"/>
          </a:xfrm>
          <a:prstGeom prst="rect">
            <a:avLst/>
          </a:prstGeom>
          <a:noFill/>
          <a:ln>
            <a:noFill/>
          </a:ln>
        </p:spPr>
      </p:pic>
      <p:sp>
        <p:nvSpPr>
          <p:cNvPr id="364" name="Google Shape;364;p17"/>
          <p:cNvSpPr txBox="1"/>
          <p:nvPr/>
        </p:nvSpPr>
        <p:spPr>
          <a:xfrm>
            <a:off x="6487650" y="5261831"/>
            <a:ext cx="5541817" cy="12464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dirty="0">
                <a:solidFill>
                  <a:schemeClr val="dk1"/>
                </a:solidFill>
                <a:latin typeface="Calibri"/>
                <a:ea typeface="Calibri"/>
                <a:cs typeface="Calibri"/>
                <a:sym typeface="Calibri"/>
              </a:rPr>
              <a:t>English:</a:t>
            </a:r>
            <a:r>
              <a:rPr lang="en-US" sz="2500" dirty="0">
                <a:solidFill>
                  <a:schemeClr val="dk1"/>
                </a:solidFill>
                <a:latin typeface="Calibri"/>
                <a:ea typeface="Calibri"/>
                <a:cs typeface="Calibri"/>
                <a:sym typeface="Calibri"/>
              </a:rPr>
              <a:t> </a:t>
            </a:r>
            <a:r>
              <a:rPr lang="en-US" sz="2500" u="sng"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tinyurl.com/</a:t>
            </a:r>
            <a:r>
              <a:rPr lang="en-US" sz="2500" u="sng" dirty="0" err="1">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FebElectionEnglish</a:t>
            </a:r>
            <a:endParaRPr sz="25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500" b="1" dirty="0" err="1">
                <a:solidFill>
                  <a:schemeClr val="dk1"/>
                </a:solidFill>
                <a:latin typeface="Calibri"/>
                <a:ea typeface="Calibri"/>
                <a:cs typeface="Calibri"/>
                <a:sym typeface="Calibri"/>
              </a:rPr>
              <a:t>Español</a:t>
            </a:r>
            <a:r>
              <a:rPr lang="en-US" sz="2500" b="1" dirty="0">
                <a:solidFill>
                  <a:schemeClr val="dk1"/>
                </a:solidFill>
                <a:latin typeface="Calibri"/>
                <a:ea typeface="Calibri"/>
                <a:cs typeface="Calibri"/>
                <a:sym typeface="Calibri"/>
              </a:rPr>
              <a:t>:</a:t>
            </a:r>
            <a:r>
              <a:rPr lang="en-US" sz="2500" dirty="0">
                <a:solidFill>
                  <a:schemeClr val="dk1"/>
                </a:solidFill>
                <a:latin typeface="Calibri"/>
                <a:ea typeface="Calibri"/>
                <a:cs typeface="Calibri"/>
                <a:sym typeface="Calibri"/>
              </a:rPr>
              <a:t> </a:t>
            </a:r>
            <a:r>
              <a:rPr lang="en-US" sz="2500" u="sng" dirty="0">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tinyurl.com/</a:t>
            </a:r>
            <a:r>
              <a:rPr lang="en-US" sz="2500" u="sng" dirty="0" err="1">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FebElectionSpanish</a:t>
            </a:r>
            <a:endParaRPr sz="25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500" b="1" dirty="0" err="1">
                <a:solidFill>
                  <a:schemeClr val="dk1"/>
                </a:solidFill>
                <a:latin typeface="Consolas"/>
                <a:ea typeface="Consolas"/>
                <a:cs typeface="Consolas"/>
                <a:sym typeface="Consolas"/>
              </a:rPr>
              <a:t>廣東話</a:t>
            </a:r>
            <a:r>
              <a:rPr lang="en-US" sz="2500" b="1" dirty="0">
                <a:solidFill>
                  <a:schemeClr val="dk1"/>
                </a:solidFill>
                <a:latin typeface="Calibri"/>
                <a:ea typeface="Calibri"/>
                <a:cs typeface="Calibri"/>
                <a:sym typeface="Calibri"/>
              </a:rPr>
              <a:t>:</a:t>
            </a:r>
            <a:r>
              <a:rPr lang="en-US" sz="2500" dirty="0">
                <a:solidFill>
                  <a:schemeClr val="dk1"/>
                </a:solidFill>
                <a:latin typeface="Calibri"/>
                <a:ea typeface="Calibri"/>
                <a:cs typeface="Calibri"/>
                <a:sym typeface="Calibri"/>
              </a:rPr>
              <a:t> </a:t>
            </a:r>
            <a:r>
              <a:rPr lang="en-US" sz="2500" u="sng" dirty="0">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tinyurl.com/</a:t>
            </a:r>
            <a:r>
              <a:rPr lang="en-US" sz="2500" u="sng" dirty="0" err="1">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FebElectionChinese</a:t>
            </a:r>
            <a:endParaRPr sz="2500" dirty="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18" descr="A picture containing loudspeaker, megaphone, electronics&#10;&#10;Description automatically generated"/>
          <p:cNvPicPr preferRelativeResize="0"/>
          <p:nvPr/>
        </p:nvPicPr>
        <p:blipFill rotWithShape="1">
          <a:blip r:embed="rId3">
            <a:alphaModFix/>
          </a:blip>
          <a:srcRect t="4962" b="8217"/>
          <a:stretch/>
        </p:blipFill>
        <p:spPr>
          <a:xfrm>
            <a:off x="3226703" y="6695"/>
            <a:ext cx="5730686" cy="4795031"/>
          </a:xfrm>
          <a:prstGeom prst="rect">
            <a:avLst/>
          </a:prstGeom>
          <a:noFill/>
          <a:ln>
            <a:noFill/>
          </a:ln>
        </p:spPr>
      </p:pic>
      <p:sp>
        <p:nvSpPr>
          <p:cNvPr id="371" name="Google Shape;371;p18"/>
          <p:cNvSpPr txBox="1">
            <a:spLocks noGrp="1"/>
          </p:cNvSpPr>
          <p:nvPr>
            <p:ph type="ctrTitle"/>
          </p:nvPr>
        </p:nvSpPr>
        <p:spPr>
          <a:xfrm>
            <a:off x="533400" y="5244503"/>
            <a:ext cx="9281100" cy="914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2610"/>
              <a:buFont typeface="Arial"/>
              <a:buNone/>
            </a:pPr>
            <a:r>
              <a:rPr lang="en-US" sz="2810" b="1"/>
              <a:t>COMMUNITY ANNOUNCEMENTS</a:t>
            </a:r>
            <a:endParaRPr sz="2810" b="1"/>
          </a:p>
          <a:p>
            <a:pPr marL="0" lvl="0" indent="0" algn="l" rtl="0">
              <a:lnSpc>
                <a:spcPct val="90000"/>
              </a:lnSpc>
              <a:spcBef>
                <a:spcPts val="0"/>
              </a:spcBef>
              <a:spcAft>
                <a:spcPts val="0"/>
              </a:spcAft>
              <a:buClr>
                <a:schemeClr val="lt1"/>
              </a:buClr>
              <a:buSzPts val="2610"/>
              <a:buFont typeface="Arial"/>
              <a:buNone/>
            </a:pPr>
            <a:r>
              <a:rPr lang="en-US" sz="2810" b="1"/>
              <a:t>社區公告</a:t>
            </a:r>
            <a:endParaRPr sz="2810" b="1"/>
          </a:p>
          <a:p>
            <a:pPr marL="0" lvl="0" indent="0" algn="l" rtl="0">
              <a:lnSpc>
                <a:spcPct val="90000"/>
              </a:lnSpc>
              <a:spcBef>
                <a:spcPts val="0"/>
              </a:spcBef>
              <a:spcAft>
                <a:spcPts val="0"/>
              </a:spcAft>
              <a:buClr>
                <a:schemeClr val="lt1"/>
              </a:buClr>
              <a:buSzPts val="2610"/>
              <a:buFont typeface="Arial"/>
              <a:buNone/>
            </a:pPr>
            <a:r>
              <a:rPr lang="en-US" sz="2810" b="1" i="1"/>
              <a:t>ANUNCIOS COMUNITARIOS</a:t>
            </a:r>
            <a:endParaRPr sz="3980" b="1" i="1"/>
          </a:p>
        </p:txBody>
      </p:sp>
      <p:sp>
        <p:nvSpPr>
          <p:cNvPr id="372" name="Google Shape;372;p18"/>
          <p:cNvSpPr txBox="1">
            <a:spLocks noGrp="1"/>
          </p:cNvSpPr>
          <p:nvPr>
            <p:ph type="subTitle" idx="1"/>
          </p:nvPr>
        </p:nvSpPr>
        <p:spPr>
          <a:xfrm>
            <a:off x="533400" y="5974543"/>
            <a:ext cx="9281160" cy="571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000"/>
              <a:buNone/>
            </a:pPr>
            <a:r>
              <a:rPr lang="en-US" b="1"/>
              <a:t>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72">
                                            <p:txEl>
                                              <p:pRg st="0" end="0"/>
                                            </p:txEl>
                                          </p:spTgt>
                                        </p:tgtEl>
                                        <p:attrNameLst>
                                          <p:attrName>style.visibility</p:attrName>
                                        </p:attrNameLst>
                                      </p:cBhvr>
                                      <p:to>
                                        <p:strVal val="visible"/>
                                      </p:to>
                                    </p:set>
                                    <p:animEffect transition="in" filter="fade">
                                      <p:cBhvr>
                                        <p:cTn id="7" dur="1000"/>
                                        <p:tgtEl>
                                          <p:spTgt spid="372">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371"/>
                                        </p:tgtEl>
                                        <p:attrNameLst>
                                          <p:attrName>style.visibility</p:attrName>
                                        </p:attrNameLst>
                                      </p:cBhvr>
                                      <p:to>
                                        <p:strVal val="visible"/>
                                      </p:to>
                                    </p:set>
                                    <p:animEffect transition="in" filter="fade">
                                      <p:cBhvr>
                                        <p:cTn id="10" dur="1000"/>
                                        <p:tgtEl>
                                          <p:spTgt spid="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0"/>
        <p:cNvGrpSpPr/>
        <p:nvPr/>
      </p:nvGrpSpPr>
      <p:grpSpPr>
        <a:xfrm>
          <a:off x="0" y="0"/>
          <a:ext cx="0" cy="0"/>
          <a:chOff x="0" y="0"/>
          <a:chExt cx="0" cy="0"/>
        </a:xfrm>
      </p:grpSpPr>
      <p:sp>
        <p:nvSpPr>
          <p:cNvPr id="381" name="Google Shape;381;p19"/>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2" name="Google Shape;382;p19"/>
          <p:cNvSpPr/>
          <p:nvPr/>
        </p:nvSpPr>
        <p:spPr>
          <a:xfrm>
            <a:off x="3366751" y="1601239"/>
            <a:ext cx="687754" cy="3820236"/>
          </a:xfrm>
          <a:custGeom>
            <a:avLst/>
            <a:gdLst/>
            <a:ahLst/>
            <a:cxnLst/>
            <a:rect l="l" t="t" r="r" b="b"/>
            <a:pathLst>
              <a:path w="414" h="2447" extrusionOk="0">
                <a:moveTo>
                  <a:pt x="414" y="2447"/>
                </a:moveTo>
                <a:lnTo>
                  <a:pt x="0" y="2247"/>
                </a:lnTo>
                <a:lnTo>
                  <a:pt x="0" y="0"/>
                </a:lnTo>
                <a:lnTo>
                  <a:pt x="414" y="200"/>
                </a:lnTo>
                <a:lnTo>
                  <a:pt x="414" y="2447"/>
                </a:lnTo>
                <a:close/>
              </a:path>
            </a:pathLst>
          </a:custGeom>
          <a:solidFill>
            <a:srgbClr val="31479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83" name="Google Shape;383;p19"/>
          <p:cNvSpPr/>
          <p:nvPr/>
        </p:nvSpPr>
        <p:spPr>
          <a:xfrm>
            <a:off x="3366751" y="1416840"/>
            <a:ext cx="347200" cy="3699705"/>
          </a:xfrm>
          <a:custGeom>
            <a:avLst/>
            <a:gdLst/>
            <a:ahLst/>
            <a:cxnLst/>
            <a:rect l="l" t="t" r="r" b="b"/>
            <a:pathLst>
              <a:path w="209" h="2358" extrusionOk="0">
                <a:moveTo>
                  <a:pt x="209" y="2246"/>
                </a:moveTo>
                <a:lnTo>
                  <a:pt x="0" y="2358"/>
                </a:lnTo>
                <a:lnTo>
                  <a:pt x="0" y="111"/>
                </a:lnTo>
                <a:lnTo>
                  <a:pt x="209" y="0"/>
                </a:lnTo>
                <a:lnTo>
                  <a:pt x="209" y="2246"/>
                </a:lnTo>
                <a:close/>
              </a:path>
            </a:pathLst>
          </a:custGeom>
          <a:solidFill>
            <a:srgbClr val="202F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84" name="Google Shape;384;p19"/>
          <p:cNvSpPr/>
          <p:nvPr/>
        </p:nvSpPr>
        <p:spPr>
          <a:xfrm>
            <a:off x="643467" y="1410124"/>
            <a:ext cx="3070485" cy="350952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5" name="Google Shape;385;p19"/>
          <p:cNvSpPr txBox="1"/>
          <p:nvPr/>
        </p:nvSpPr>
        <p:spPr>
          <a:xfrm>
            <a:off x="643475" y="1674625"/>
            <a:ext cx="3070500" cy="3134400"/>
          </a:xfrm>
          <a:prstGeom prst="rect">
            <a:avLst/>
          </a:prstGeom>
          <a:noFill/>
          <a:ln>
            <a:noFill/>
          </a:ln>
        </p:spPr>
        <p:txBody>
          <a:bodyPr spcFirstLastPara="1" wrap="square" lIns="91425" tIns="45700" rIns="91425" bIns="45700" anchor="ctr" anchorCtr="0">
            <a:normAutofit lnSpcReduction="10000"/>
          </a:bodyPr>
          <a:lstStyle/>
          <a:p>
            <a:pPr marL="0" marR="0" lvl="0" indent="0" algn="l" rtl="0">
              <a:lnSpc>
                <a:spcPct val="90000"/>
              </a:lnSpc>
              <a:spcBef>
                <a:spcPts val="0"/>
              </a:spcBef>
              <a:spcAft>
                <a:spcPts val="0"/>
              </a:spcAft>
              <a:buClr>
                <a:srgbClr val="FFFFFF"/>
              </a:buClr>
              <a:buSzPts val="2400"/>
              <a:buFont typeface="Arimo"/>
              <a:buNone/>
            </a:pPr>
            <a:r>
              <a:rPr lang="en-US" sz="2400" b="1">
                <a:solidFill>
                  <a:srgbClr val="FFFFFF"/>
                </a:solidFill>
                <a:latin typeface="Arimo"/>
                <a:ea typeface="Arimo"/>
                <a:cs typeface="Arimo"/>
                <a:sym typeface="Arimo"/>
              </a:rPr>
              <a:t>Economic Advancement Survey: </a:t>
            </a:r>
            <a:r>
              <a:rPr lang="en-US" sz="2400" b="1" i="0" u="none" strike="noStrike" cap="none">
                <a:solidFill>
                  <a:srgbClr val="FFFFFF"/>
                </a:solidFill>
                <a:latin typeface="Arimo"/>
                <a:ea typeface="Arimo"/>
                <a:cs typeface="Arimo"/>
                <a:sym typeface="Arimo"/>
              </a:rPr>
              <a:t>Raffle Winners </a:t>
            </a:r>
            <a:r>
              <a:rPr lang="en-US" sz="2400" b="1" i="1" u="none" strike="noStrike" cap="none">
                <a:solidFill>
                  <a:srgbClr val="FFFFFF"/>
                </a:solidFill>
                <a:latin typeface="Arimo"/>
                <a:ea typeface="Arimo"/>
                <a:cs typeface="Arimo"/>
                <a:sym typeface="Arimo"/>
              </a:rPr>
              <a:t> </a:t>
            </a:r>
            <a:endParaRPr sz="2400" b="1" i="1" u="none" strike="noStrike" cap="none">
              <a:solidFill>
                <a:srgbClr val="FFFFFF"/>
              </a:solidFill>
              <a:latin typeface="Arimo"/>
              <a:ea typeface="Arimo"/>
              <a:cs typeface="Arimo"/>
              <a:sym typeface="Arimo"/>
            </a:endParaRPr>
          </a:p>
          <a:p>
            <a:pPr marL="0" marR="0" lvl="0" indent="0" algn="l" rtl="0">
              <a:lnSpc>
                <a:spcPct val="90000"/>
              </a:lnSpc>
              <a:spcBef>
                <a:spcPts val="0"/>
              </a:spcBef>
              <a:spcAft>
                <a:spcPts val="0"/>
              </a:spcAft>
              <a:buClr>
                <a:srgbClr val="FFFFFF"/>
              </a:buClr>
              <a:buSzPts val="2400"/>
              <a:buFont typeface="Arimo"/>
              <a:buNone/>
            </a:pPr>
            <a:r>
              <a:rPr lang="en-US" sz="2400" b="1" i="1">
                <a:solidFill>
                  <a:srgbClr val="FFFFFF"/>
                </a:solidFill>
                <a:latin typeface="Arimo"/>
                <a:ea typeface="Arimo"/>
                <a:cs typeface="Arimo"/>
                <a:sym typeface="Arimo"/>
              </a:rPr>
              <a:t>經濟發展調查：抽獎獲獎者</a:t>
            </a:r>
            <a:br>
              <a:rPr lang="en-US" sz="2400" b="1" i="1" u="none" strike="noStrike" cap="none">
                <a:solidFill>
                  <a:srgbClr val="FFFFFF"/>
                </a:solidFill>
                <a:latin typeface="Arimo"/>
                <a:ea typeface="Arimo"/>
                <a:cs typeface="Arimo"/>
                <a:sym typeface="Arimo"/>
              </a:rPr>
            </a:br>
            <a:r>
              <a:rPr lang="en-US" sz="2400" b="1" i="1">
                <a:solidFill>
                  <a:srgbClr val="FFFFFF"/>
                </a:solidFill>
                <a:latin typeface="Arimo"/>
                <a:ea typeface="Arimo"/>
                <a:cs typeface="Arimo"/>
                <a:sym typeface="Arimo"/>
              </a:rPr>
              <a:t>Encuesta acerca del avance económico: ganadores de la rifa</a:t>
            </a:r>
            <a:endParaRPr sz="2400" b="0" i="1" u="none" strike="noStrike" cap="none">
              <a:solidFill>
                <a:srgbClr val="000000"/>
              </a:solidFill>
              <a:latin typeface="Calibri"/>
              <a:ea typeface="Calibri"/>
              <a:cs typeface="Calibri"/>
              <a:sym typeface="Calibri"/>
            </a:endParaRPr>
          </a:p>
        </p:txBody>
      </p:sp>
      <p:pic>
        <p:nvPicPr>
          <p:cNvPr id="386" name="Google Shape;386;p19" descr="https://www.premierdebate.com/wp-content/uploads/2017/12/22250994_831616693683752_435420523_o-1-1200x675.png"/>
          <p:cNvPicPr preferRelativeResize="0"/>
          <p:nvPr/>
        </p:nvPicPr>
        <p:blipFill rotWithShape="1">
          <a:blip r:embed="rId3">
            <a:alphaModFix/>
          </a:blip>
          <a:srcRect/>
          <a:stretch/>
        </p:blipFill>
        <p:spPr>
          <a:xfrm>
            <a:off x="4490720" y="741680"/>
            <a:ext cx="7320279" cy="545592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20"/>
          <p:cNvPicPr preferRelativeResize="0"/>
          <p:nvPr/>
        </p:nvPicPr>
        <p:blipFill rotWithShape="1">
          <a:blip r:embed="rId3">
            <a:alphaModFix/>
          </a:blip>
          <a:srcRect b="11116"/>
          <a:stretch/>
        </p:blipFill>
        <p:spPr>
          <a:xfrm>
            <a:off x="355379" y="0"/>
            <a:ext cx="5156906" cy="6858000"/>
          </a:xfrm>
          <a:prstGeom prst="rect">
            <a:avLst/>
          </a:prstGeom>
          <a:noFill/>
          <a:ln>
            <a:noFill/>
          </a:ln>
        </p:spPr>
      </p:pic>
      <p:sp>
        <p:nvSpPr>
          <p:cNvPr id="392" name="Google Shape;392;p20"/>
          <p:cNvSpPr txBox="1"/>
          <p:nvPr/>
        </p:nvSpPr>
        <p:spPr>
          <a:xfrm>
            <a:off x="471895" y="3727498"/>
            <a:ext cx="4730723" cy="3035204"/>
          </a:xfrm>
          <a:prstGeom prst="rect">
            <a:avLst/>
          </a:prstGeom>
          <a:gradFill>
            <a:gsLst>
              <a:gs pos="0">
                <a:schemeClr val="accent1">
                  <a:lumMod val="5000"/>
                  <a:lumOff val="95000"/>
                  <a:alpha val="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3200"/>
              <a:buFont typeface="Calibri"/>
              <a:buNone/>
            </a:pPr>
            <a:r>
              <a:rPr lang="en-US" sz="3200" b="1" dirty="0">
                <a:solidFill>
                  <a:schemeClr val="dk1"/>
                </a:solidFill>
                <a:latin typeface="Calibri"/>
                <a:ea typeface="Calibri"/>
                <a:cs typeface="Calibri"/>
                <a:sym typeface="Calibri"/>
              </a:rPr>
              <a:t>$50 Visa gift card/ </a:t>
            </a:r>
            <a:r>
              <a:rPr lang="en-US" sz="3200" b="1" i="1" dirty="0">
                <a:solidFill>
                  <a:schemeClr val="dk1"/>
                </a:solidFill>
                <a:latin typeface="Calibri"/>
                <a:ea typeface="Calibri"/>
                <a:cs typeface="Calibri"/>
                <a:sym typeface="Calibri"/>
              </a:rPr>
              <a:t>50美元的Visa禮品卡/ </a:t>
            </a:r>
            <a:r>
              <a:rPr lang="en-US" sz="3200" b="1" i="1" dirty="0" err="1">
                <a:solidFill>
                  <a:schemeClr val="dk1"/>
                </a:solidFill>
                <a:latin typeface="Calibri"/>
                <a:ea typeface="Calibri"/>
                <a:cs typeface="Calibri"/>
                <a:sym typeface="Calibri"/>
              </a:rPr>
              <a:t>Tarjeta</a:t>
            </a:r>
            <a:r>
              <a:rPr lang="en-US" sz="3200" b="1" i="1" dirty="0">
                <a:solidFill>
                  <a:schemeClr val="dk1"/>
                </a:solidFill>
                <a:latin typeface="Calibri"/>
                <a:ea typeface="Calibri"/>
                <a:cs typeface="Calibri"/>
                <a:sym typeface="Calibri"/>
              </a:rPr>
              <a:t> de regalo Visa</a:t>
            </a:r>
            <a:r>
              <a:rPr lang="en-US" sz="3200" b="1" dirty="0">
                <a:solidFill>
                  <a:schemeClr val="dk1"/>
                </a:solidFill>
                <a:latin typeface="Calibri"/>
                <a:ea typeface="Calibri"/>
                <a:cs typeface="Calibri"/>
                <a:sym typeface="Calibri"/>
              </a:rPr>
              <a:t>:</a:t>
            </a:r>
            <a:endParaRPr dirty="0"/>
          </a:p>
          <a:p>
            <a:pPr marL="0" marR="0" lvl="0" indent="0" algn="ctr" rtl="0">
              <a:lnSpc>
                <a:spcPct val="90000"/>
              </a:lnSpc>
              <a:spcBef>
                <a:spcPts val="0"/>
              </a:spcBef>
              <a:spcAft>
                <a:spcPts val="0"/>
              </a:spcAft>
              <a:buClr>
                <a:schemeClr val="dk1"/>
              </a:buClr>
              <a:buSzPts val="3200"/>
              <a:buFont typeface="Calibri"/>
              <a:buNone/>
            </a:pPr>
            <a:r>
              <a:rPr lang="en-US" sz="3200" b="1" dirty="0">
                <a:solidFill>
                  <a:schemeClr val="tx1"/>
                </a:solidFill>
                <a:highlight>
                  <a:srgbClr val="FFFF00"/>
                </a:highlight>
                <a:latin typeface="Calibri"/>
                <a:ea typeface="Calibri"/>
                <a:cs typeface="Calibri"/>
                <a:sym typeface="Calibri"/>
              </a:rPr>
              <a:t>Lisa Gant &amp; </a:t>
            </a:r>
            <a:r>
              <a:rPr lang="en-US" sz="3200" b="1" dirty="0" err="1">
                <a:solidFill>
                  <a:schemeClr val="tx1"/>
                </a:solidFill>
                <a:highlight>
                  <a:srgbClr val="FFFF00"/>
                </a:highlight>
                <a:latin typeface="Calibri"/>
                <a:ea typeface="Calibri"/>
                <a:cs typeface="Calibri"/>
                <a:sym typeface="Calibri"/>
              </a:rPr>
              <a:t>Loyresha</a:t>
            </a:r>
            <a:r>
              <a:rPr lang="en-US" sz="3200" b="1" dirty="0">
                <a:solidFill>
                  <a:schemeClr val="tx1"/>
                </a:solidFill>
                <a:highlight>
                  <a:srgbClr val="FFFF00"/>
                </a:highlight>
                <a:latin typeface="Calibri"/>
                <a:ea typeface="Calibri"/>
                <a:cs typeface="Calibri"/>
                <a:sym typeface="Calibri"/>
              </a:rPr>
              <a:t> Gage</a:t>
            </a:r>
          </a:p>
          <a:p>
            <a:pPr marL="0" marR="0" lvl="0" indent="0" algn="ctr" rtl="0">
              <a:lnSpc>
                <a:spcPct val="90000"/>
              </a:lnSpc>
              <a:spcBef>
                <a:spcPts val="0"/>
              </a:spcBef>
              <a:spcAft>
                <a:spcPts val="0"/>
              </a:spcAft>
              <a:buClr>
                <a:schemeClr val="dk1"/>
              </a:buClr>
              <a:buSzPts val="3200"/>
              <a:buFont typeface="Calibri"/>
              <a:buNone/>
            </a:pPr>
            <a:endParaRPr dirty="0"/>
          </a:p>
        </p:txBody>
      </p:sp>
      <p:pic>
        <p:nvPicPr>
          <p:cNvPr id="393" name="Google Shape;393;p20"/>
          <p:cNvPicPr preferRelativeResize="0"/>
          <p:nvPr/>
        </p:nvPicPr>
        <p:blipFill rotWithShape="1">
          <a:blip r:embed="rId4">
            <a:alphaModFix/>
          </a:blip>
          <a:srcRect t="18601" b="18188"/>
          <a:stretch/>
        </p:blipFill>
        <p:spPr>
          <a:xfrm>
            <a:off x="6576001" y="4099269"/>
            <a:ext cx="4286250" cy="2709339"/>
          </a:xfrm>
          <a:prstGeom prst="rect">
            <a:avLst/>
          </a:prstGeom>
          <a:noFill/>
          <a:ln>
            <a:noFill/>
          </a:ln>
        </p:spPr>
      </p:pic>
      <p:pic>
        <p:nvPicPr>
          <p:cNvPr id="394" name="Google Shape;394;p20"/>
          <p:cNvPicPr preferRelativeResize="0"/>
          <p:nvPr/>
        </p:nvPicPr>
        <p:blipFill rotWithShape="1">
          <a:blip r:embed="rId5">
            <a:alphaModFix/>
          </a:blip>
          <a:srcRect l="2264" t="23044" r="2264" b="22635"/>
          <a:stretch/>
        </p:blipFill>
        <p:spPr>
          <a:xfrm>
            <a:off x="7211858" y="1679261"/>
            <a:ext cx="4092169" cy="2328334"/>
          </a:xfrm>
          <a:prstGeom prst="rect">
            <a:avLst/>
          </a:prstGeom>
          <a:noFill/>
          <a:ln>
            <a:noFill/>
          </a:ln>
        </p:spPr>
      </p:pic>
      <p:sp>
        <p:nvSpPr>
          <p:cNvPr id="395" name="Google Shape;395;p20"/>
          <p:cNvSpPr txBox="1"/>
          <p:nvPr/>
        </p:nvSpPr>
        <p:spPr>
          <a:xfrm>
            <a:off x="5512285" y="15472"/>
            <a:ext cx="6679715" cy="1252075"/>
          </a:xfrm>
          <a:prstGeom prst="rect">
            <a:avLst/>
          </a:prstGeom>
          <a:noFill/>
          <a:ln>
            <a:noFill/>
          </a:ln>
        </p:spPr>
        <p:txBody>
          <a:bodyPr spcFirstLastPara="1" wrap="square" lIns="91425" tIns="45700" rIns="91425" bIns="45700" anchor="b" anchorCtr="0">
            <a:normAutofit fontScale="85000" lnSpcReduction="10000"/>
          </a:bodyPr>
          <a:lstStyle/>
          <a:p>
            <a:pPr marL="0" marR="0" lvl="0" indent="0" algn="ctr" rtl="0">
              <a:lnSpc>
                <a:spcPct val="90000"/>
              </a:lnSpc>
              <a:spcBef>
                <a:spcPts val="0"/>
              </a:spcBef>
              <a:spcAft>
                <a:spcPts val="0"/>
              </a:spcAft>
              <a:buClr>
                <a:schemeClr val="dk1"/>
              </a:buClr>
              <a:buSzPct val="100000"/>
              <a:buFont typeface="Calibri"/>
              <a:buNone/>
            </a:pPr>
            <a:r>
              <a:rPr lang="en-US" sz="3200" b="1" dirty="0">
                <a:solidFill>
                  <a:schemeClr val="dk1"/>
                </a:solidFill>
                <a:latin typeface="Calibri"/>
                <a:ea typeface="Calibri"/>
                <a:cs typeface="Calibri"/>
                <a:sym typeface="Calibri"/>
              </a:rPr>
              <a:t>Warriors Swag Pack #1 (Flag/Hat)/ </a:t>
            </a:r>
            <a:r>
              <a:rPr lang="en-US" sz="3200" b="1" dirty="0" err="1">
                <a:solidFill>
                  <a:schemeClr val="dk1"/>
                </a:solidFill>
                <a:latin typeface="Calibri"/>
                <a:ea typeface="Calibri"/>
                <a:cs typeface="Calibri"/>
                <a:sym typeface="Calibri"/>
              </a:rPr>
              <a:t>勇士禮品包</a:t>
            </a:r>
            <a:r>
              <a:rPr lang="en-US" sz="3200" b="1" dirty="0">
                <a:solidFill>
                  <a:schemeClr val="dk1"/>
                </a:solidFill>
                <a:latin typeface="Calibri"/>
                <a:ea typeface="Calibri"/>
                <a:cs typeface="Calibri"/>
                <a:sym typeface="Calibri"/>
              </a:rPr>
              <a:t> #1（旗幟/</a:t>
            </a:r>
            <a:r>
              <a:rPr lang="en-US" sz="3200" b="1" dirty="0" err="1">
                <a:solidFill>
                  <a:schemeClr val="dk1"/>
                </a:solidFill>
                <a:latin typeface="Calibri"/>
                <a:ea typeface="Calibri"/>
                <a:cs typeface="Calibri"/>
                <a:sym typeface="Calibri"/>
              </a:rPr>
              <a:t>帽子</a:t>
            </a:r>
            <a:r>
              <a:rPr lang="en-US" sz="3200" b="1" dirty="0">
                <a:solidFill>
                  <a:schemeClr val="dk1"/>
                </a:solidFill>
                <a:latin typeface="Calibri"/>
                <a:ea typeface="Calibri"/>
                <a:cs typeface="Calibri"/>
                <a:sym typeface="Calibri"/>
              </a:rPr>
              <a:t>）/ </a:t>
            </a:r>
            <a:r>
              <a:rPr lang="en-US" sz="3200" b="1" i="1" dirty="0">
                <a:solidFill>
                  <a:schemeClr val="dk1"/>
                </a:solidFill>
                <a:latin typeface="Calibri"/>
                <a:ea typeface="Calibri"/>
                <a:cs typeface="Calibri"/>
                <a:sym typeface="Calibri"/>
              </a:rPr>
              <a:t> </a:t>
            </a:r>
            <a:r>
              <a:rPr lang="en-US" sz="3200" b="1" i="1" dirty="0" err="1">
                <a:solidFill>
                  <a:schemeClr val="dk1"/>
                </a:solidFill>
                <a:latin typeface="Calibri"/>
                <a:ea typeface="Calibri"/>
                <a:cs typeface="Calibri"/>
                <a:sym typeface="Calibri"/>
              </a:rPr>
              <a:t>Banderín</a:t>
            </a:r>
            <a:r>
              <a:rPr lang="en-US" sz="3200" b="1" i="1" dirty="0">
                <a:solidFill>
                  <a:schemeClr val="dk1"/>
                </a:solidFill>
                <a:latin typeface="Calibri"/>
                <a:ea typeface="Calibri"/>
                <a:cs typeface="Calibri"/>
                <a:sym typeface="Calibri"/>
              </a:rPr>
              <a:t> y sombrero</a:t>
            </a:r>
            <a:r>
              <a:rPr lang="en-US" sz="3200" b="1" dirty="0">
                <a:solidFill>
                  <a:schemeClr val="dk1"/>
                </a:solidFill>
                <a:latin typeface="Calibri"/>
                <a:ea typeface="Calibri"/>
                <a:cs typeface="Calibri"/>
                <a:sym typeface="Calibri"/>
              </a:rPr>
              <a:t>: </a:t>
            </a:r>
          </a:p>
          <a:p>
            <a:pPr marL="0" marR="0" lvl="0" indent="0" algn="ctr" rtl="0">
              <a:lnSpc>
                <a:spcPct val="90000"/>
              </a:lnSpc>
              <a:spcBef>
                <a:spcPts val="0"/>
              </a:spcBef>
              <a:spcAft>
                <a:spcPts val="0"/>
              </a:spcAft>
              <a:buClr>
                <a:schemeClr val="dk1"/>
              </a:buClr>
              <a:buSzPct val="100000"/>
              <a:buFont typeface="Calibri"/>
              <a:buNone/>
            </a:pPr>
            <a:r>
              <a:rPr lang="en-US" sz="3200" b="1" dirty="0">
                <a:solidFill>
                  <a:schemeClr val="dk1"/>
                </a:solidFill>
                <a:highlight>
                  <a:srgbClr val="FFFF00"/>
                </a:highlight>
                <a:latin typeface="Calibri"/>
                <a:ea typeface="Calibri"/>
                <a:cs typeface="Calibri"/>
                <a:sym typeface="Calibri"/>
              </a:rPr>
              <a:t>Lisa Kelley </a:t>
            </a:r>
            <a:endParaRPr dirty="0">
              <a:highlight>
                <a:srgbClr val="FF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2">
                                            <p:txEl>
                                              <p:pRg st="0" end="0"/>
                                            </p:txEl>
                                          </p:spTgt>
                                        </p:tgtEl>
                                        <p:attrNameLst>
                                          <p:attrName>style.visibility</p:attrName>
                                        </p:attrNameLst>
                                      </p:cBhvr>
                                      <p:to>
                                        <p:strVal val="visible"/>
                                      </p:to>
                                    </p:set>
                                    <p:animEffect transition="in" filter="fade">
                                      <p:cBhvr>
                                        <p:cTn id="7" dur="2000"/>
                                        <p:tgtEl>
                                          <p:spTgt spid="3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2">
                                            <p:txEl>
                                              <p:pRg st="1" end="1"/>
                                            </p:txEl>
                                          </p:spTgt>
                                        </p:tgtEl>
                                        <p:attrNameLst>
                                          <p:attrName>style.visibility</p:attrName>
                                        </p:attrNameLst>
                                      </p:cBhvr>
                                      <p:to>
                                        <p:strVal val="visible"/>
                                      </p:to>
                                    </p:set>
                                    <p:animEffect transition="in" filter="fade">
                                      <p:cBhvr>
                                        <p:cTn id="12" dur="2000"/>
                                        <p:tgtEl>
                                          <p:spTgt spid="39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1"/>
          <p:cNvSpPr txBox="1">
            <a:spLocks noGrp="1"/>
          </p:cNvSpPr>
          <p:nvPr>
            <p:ph type="title"/>
          </p:nvPr>
        </p:nvSpPr>
        <p:spPr>
          <a:xfrm>
            <a:off x="0" y="252248"/>
            <a:ext cx="6390290" cy="110033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200"/>
              <a:buFont typeface="Calibri"/>
              <a:buNone/>
            </a:pPr>
            <a:r>
              <a:rPr lang="en-US" sz="2700" b="1" dirty="0">
                <a:latin typeface="Calibri"/>
                <a:ea typeface="Calibri"/>
                <a:cs typeface="Calibri"/>
                <a:sym typeface="Calibri"/>
              </a:rPr>
              <a:t>Warriors Swag Pack #2 (Hat/scarf) / </a:t>
            </a:r>
            <a:r>
              <a:rPr lang="en-US" sz="2700" b="1" dirty="0" err="1">
                <a:latin typeface="Calibri"/>
                <a:ea typeface="Calibri"/>
                <a:cs typeface="Calibri"/>
                <a:sym typeface="Calibri"/>
              </a:rPr>
              <a:t>勇士禮品包</a:t>
            </a:r>
            <a:r>
              <a:rPr lang="en-US" sz="2700" b="1" dirty="0">
                <a:latin typeface="Calibri"/>
                <a:ea typeface="Calibri"/>
                <a:cs typeface="Calibri"/>
                <a:sym typeface="Calibri"/>
              </a:rPr>
              <a:t> #</a:t>
            </a:r>
            <a:r>
              <a:rPr lang="en-US" sz="2700" b="1" dirty="0"/>
              <a:t>2</a:t>
            </a:r>
            <a:r>
              <a:rPr lang="en-US" sz="2700" b="1" dirty="0">
                <a:latin typeface="Calibri"/>
                <a:ea typeface="Calibri"/>
                <a:cs typeface="Calibri"/>
                <a:sym typeface="Calibri"/>
              </a:rPr>
              <a:t>（帽子/</a:t>
            </a:r>
            <a:r>
              <a:rPr lang="en-US" sz="2700" b="1" dirty="0" err="1">
                <a:latin typeface="Calibri"/>
                <a:ea typeface="Calibri"/>
                <a:cs typeface="Calibri"/>
                <a:sym typeface="Calibri"/>
              </a:rPr>
              <a:t>圍巾</a:t>
            </a:r>
            <a:r>
              <a:rPr lang="en-US" sz="2700" b="1" dirty="0">
                <a:latin typeface="Calibri"/>
                <a:ea typeface="Calibri"/>
                <a:cs typeface="Calibri"/>
                <a:sym typeface="Calibri"/>
              </a:rPr>
              <a:t>）/ </a:t>
            </a:r>
            <a:r>
              <a:rPr lang="en-US" sz="2700" b="1" dirty="0" err="1">
                <a:latin typeface="Calibri"/>
                <a:ea typeface="Calibri"/>
                <a:cs typeface="Calibri"/>
                <a:sym typeface="Calibri"/>
              </a:rPr>
              <a:t>G</a:t>
            </a:r>
            <a:r>
              <a:rPr lang="en-US" sz="2700" b="1" i="1" dirty="0" err="1">
                <a:latin typeface="Calibri"/>
                <a:ea typeface="Calibri"/>
                <a:cs typeface="Calibri"/>
                <a:sym typeface="Calibri"/>
              </a:rPr>
              <a:t>orras</a:t>
            </a:r>
            <a:r>
              <a:rPr lang="en-US" sz="2700" b="1" i="1" dirty="0">
                <a:latin typeface="Calibri"/>
                <a:ea typeface="Calibri"/>
                <a:cs typeface="Calibri"/>
                <a:sym typeface="Calibri"/>
              </a:rPr>
              <a:t> y </a:t>
            </a:r>
            <a:r>
              <a:rPr lang="en-US" sz="2700" b="1" i="1" dirty="0" err="1">
                <a:latin typeface="Calibri"/>
                <a:ea typeface="Calibri"/>
                <a:cs typeface="Calibri"/>
                <a:sym typeface="Calibri"/>
              </a:rPr>
              <a:t>bufanda</a:t>
            </a:r>
            <a:r>
              <a:rPr lang="en-US" sz="2700" b="1" dirty="0">
                <a:latin typeface="Calibri"/>
                <a:ea typeface="Calibri"/>
                <a:cs typeface="Calibri"/>
                <a:sym typeface="Calibri"/>
              </a:rPr>
              <a:t>: </a:t>
            </a:r>
            <a:br>
              <a:rPr lang="en-US" sz="2700" b="1" dirty="0">
                <a:latin typeface="Calibri"/>
                <a:ea typeface="Calibri"/>
                <a:cs typeface="Calibri"/>
                <a:sym typeface="Calibri"/>
              </a:rPr>
            </a:br>
            <a:r>
              <a:rPr lang="en-US" sz="2700" b="1" dirty="0">
                <a:highlight>
                  <a:srgbClr val="FFFF00"/>
                </a:highlight>
                <a:latin typeface="Calibri"/>
                <a:ea typeface="Calibri"/>
                <a:cs typeface="Calibri"/>
                <a:sym typeface="Calibri"/>
              </a:rPr>
              <a:t>Ramona Collie</a:t>
            </a:r>
            <a:endParaRPr sz="2700" dirty="0">
              <a:highlight>
                <a:srgbClr val="FFFF00"/>
              </a:highlight>
            </a:endParaRPr>
          </a:p>
        </p:txBody>
      </p:sp>
      <p:pic>
        <p:nvPicPr>
          <p:cNvPr id="401" name="Google Shape;401;p21"/>
          <p:cNvPicPr preferRelativeResize="0"/>
          <p:nvPr/>
        </p:nvPicPr>
        <p:blipFill rotWithShape="1">
          <a:blip r:embed="rId3">
            <a:alphaModFix/>
          </a:blip>
          <a:srcRect l="11237" t="4752" r="9514" b="6060"/>
          <a:stretch/>
        </p:blipFill>
        <p:spPr>
          <a:xfrm>
            <a:off x="975421" y="1896299"/>
            <a:ext cx="2045353" cy="2301874"/>
          </a:xfrm>
          <a:prstGeom prst="rect">
            <a:avLst/>
          </a:prstGeom>
          <a:noFill/>
          <a:ln>
            <a:noFill/>
          </a:ln>
        </p:spPr>
      </p:pic>
      <p:pic>
        <p:nvPicPr>
          <p:cNvPr id="402" name="Google Shape;402;p21"/>
          <p:cNvPicPr preferRelativeResize="0"/>
          <p:nvPr/>
        </p:nvPicPr>
        <p:blipFill rotWithShape="1">
          <a:blip r:embed="rId4">
            <a:alphaModFix/>
          </a:blip>
          <a:srcRect l="9668" r="9969"/>
          <a:stretch/>
        </p:blipFill>
        <p:spPr>
          <a:xfrm>
            <a:off x="3080760" y="1698756"/>
            <a:ext cx="2074130" cy="2580952"/>
          </a:xfrm>
          <a:prstGeom prst="rect">
            <a:avLst/>
          </a:prstGeom>
          <a:noFill/>
          <a:ln>
            <a:noFill/>
          </a:ln>
        </p:spPr>
      </p:pic>
      <p:pic>
        <p:nvPicPr>
          <p:cNvPr id="403" name="Google Shape;403;p21"/>
          <p:cNvPicPr preferRelativeResize="0"/>
          <p:nvPr/>
        </p:nvPicPr>
        <p:blipFill rotWithShape="1">
          <a:blip r:embed="rId5">
            <a:alphaModFix/>
          </a:blip>
          <a:srcRect/>
          <a:stretch/>
        </p:blipFill>
        <p:spPr>
          <a:xfrm>
            <a:off x="1791080" y="4264769"/>
            <a:ext cx="2580952" cy="2580952"/>
          </a:xfrm>
          <a:prstGeom prst="rect">
            <a:avLst/>
          </a:prstGeom>
          <a:noFill/>
          <a:ln>
            <a:noFill/>
          </a:ln>
        </p:spPr>
      </p:pic>
      <p:sp>
        <p:nvSpPr>
          <p:cNvPr id="404" name="Google Shape;404;p21"/>
          <p:cNvSpPr txBox="1"/>
          <p:nvPr/>
        </p:nvSpPr>
        <p:spPr>
          <a:xfrm>
            <a:off x="5784192" y="5445180"/>
            <a:ext cx="6390291" cy="1312972"/>
          </a:xfrm>
          <a:prstGeom prst="rect">
            <a:avLst/>
          </a:prstGeom>
          <a:noFill/>
          <a:ln>
            <a:noFill/>
          </a:ln>
        </p:spPr>
        <p:txBody>
          <a:bodyPr spcFirstLastPara="1" wrap="square" lIns="91425" tIns="45700" rIns="91425" bIns="45700" anchor="b" anchorCtr="0">
            <a:normAutofit fontScale="77500" lnSpcReduction="20000"/>
          </a:bodyPr>
          <a:lstStyle/>
          <a:p>
            <a:pPr marL="0" marR="0" lvl="0" indent="0" algn="ctr" rtl="0">
              <a:lnSpc>
                <a:spcPct val="100000"/>
              </a:lnSpc>
              <a:spcBef>
                <a:spcPts val="0"/>
              </a:spcBef>
              <a:spcAft>
                <a:spcPts val="0"/>
              </a:spcAft>
              <a:buClr>
                <a:schemeClr val="dk1"/>
              </a:buClr>
              <a:buSzPct val="100000"/>
              <a:buFont typeface="Calibri"/>
              <a:buNone/>
            </a:pPr>
            <a:r>
              <a:rPr lang="en-US" sz="3200" b="1" dirty="0">
                <a:solidFill>
                  <a:schemeClr val="dk1"/>
                </a:solidFill>
                <a:latin typeface="Calibri"/>
                <a:ea typeface="Calibri"/>
                <a:cs typeface="Calibri"/>
                <a:sym typeface="Calibri"/>
              </a:rPr>
              <a:t>Grand prize (2 Warriors tickets)</a:t>
            </a:r>
          </a:p>
          <a:p>
            <a:pPr marL="0" marR="0" lvl="0" indent="0" algn="ctr" rtl="0">
              <a:lnSpc>
                <a:spcPct val="100000"/>
              </a:lnSpc>
              <a:spcBef>
                <a:spcPts val="0"/>
              </a:spcBef>
              <a:spcAft>
                <a:spcPts val="0"/>
              </a:spcAft>
              <a:buClr>
                <a:schemeClr val="dk1"/>
              </a:buClr>
              <a:buSzPct val="100000"/>
              <a:buFont typeface="Calibri"/>
              <a:buNone/>
            </a:pPr>
            <a:r>
              <a:rPr lang="en-US" sz="3200" b="1" dirty="0">
                <a:solidFill>
                  <a:schemeClr val="dk1"/>
                </a:solidFill>
                <a:latin typeface="Calibri"/>
                <a:ea typeface="Calibri"/>
                <a:cs typeface="Calibri"/>
                <a:sym typeface="Calibri"/>
              </a:rPr>
              <a:t>大獎（2張勇士隊門票）</a:t>
            </a:r>
          </a:p>
          <a:p>
            <a:pPr marL="0" marR="0" lvl="0" indent="0" algn="ctr" rtl="0">
              <a:lnSpc>
                <a:spcPct val="100000"/>
              </a:lnSpc>
              <a:spcBef>
                <a:spcPts val="0"/>
              </a:spcBef>
              <a:spcAft>
                <a:spcPts val="0"/>
              </a:spcAft>
              <a:buClr>
                <a:schemeClr val="dk1"/>
              </a:buClr>
              <a:buSzPct val="100000"/>
              <a:buFont typeface="Calibri"/>
              <a:buNone/>
            </a:pPr>
            <a:r>
              <a:rPr lang="en-US" sz="3200" b="1" i="1" dirty="0">
                <a:solidFill>
                  <a:schemeClr val="dk1"/>
                </a:solidFill>
                <a:latin typeface="Calibri"/>
                <a:ea typeface="Calibri"/>
                <a:cs typeface="Calibri"/>
                <a:sym typeface="Calibri"/>
              </a:rPr>
              <a:t>Premio mayor (2 </a:t>
            </a:r>
            <a:r>
              <a:rPr lang="en-US" sz="3200" b="1" i="1" dirty="0" err="1">
                <a:solidFill>
                  <a:schemeClr val="dk1"/>
                </a:solidFill>
                <a:latin typeface="Calibri"/>
                <a:ea typeface="Calibri"/>
                <a:cs typeface="Calibri"/>
                <a:sym typeface="Calibri"/>
              </a:rPr>
              <a:t>boletos</a:t>
            </a:r>
            <a:r>
              <a:rPr lang="en-US" sz="3200" b="1" i="1" dirty="0">
                <a:solidFill>
                  <a:schemeClr val="dk1"/>
                </a:solidFill>
                <a:latin typeface="Calibri"/>
                <a:ea typeface="Calibri"/>
                <a:cs typeface="Calibri"/>
                <a:sym typeface="Calibri"/>
              </a:rPr>
              <a:t> para el </a:t>
            </a:r>
            <a:r>
              <a:rPr lang="en-US" sz="3200" b="1" i="1" dirty="0" err="1">
                <a:solidFill>
                  <a:schemeClr val="dk1"/>
                </a:solidFill>
                <a:latin typeface="Calibri"/>
                <a:ea typeface="Calibri"/>
                <a:cs typeface="Calibri"/>
                <a:sym typeface="Calibri"/>
              </a:rPr>
              <a:t>partido</a:t>
            </a:r>
            <a:r>
              <a:rPr lang="en-US" sz="3200" b="1" i="1" dirty="0">
                <a:solidFill>
                  <a:schemeClr val="dk1"/>
                </a:solidFill>
                <a:latin typeface="Calibri"/>
                <a:ea typeface="Calibri"/>
                <a:cs typeface="Calibri"/>
                <a:sym typeface="Calibri"/>
              </a:rPr>
              <a:t>)</a:t>
            </a:r>
            <a:r>
              <a:rPr lang="en-US" sz="3200" b="1" dirty="0">
                <a:solidFill>
                  <a:schemeClr val="dk1"/>
                </a:solidFill>
                <a:latin typeface="Calibri"/>
                <a:ea typeface="Calibri"/>
                <a:cs typeface="Calibri"/>
                <a:sym typeface="Calibri"/>
              </a:rPr>
              <a:t>: </a:t>
            </a:r>
            <a:endParaRPr dirty="0"/>
          </a:p>
          <a:p>
            <a:pPr marL="0" marR="0" lvl="0" indent="0" algn="ctr" rtl="0">
              <a:lnSpc>
                <a:spcPct val="100000"/>
              </a:lnSpc>
              <a:spcBef>
                <a:spcPts val="0"/>
              </a:spcBef>
              <a:spcAft>
                <a:spcPts val="0"/>
              </a:spcAft>
              <a:buClr>
                <a:schemeClr val="dk1"/>
              </a:buClr>
              <a:buSzPct val="100000"/>
              <a:buFont typeface="Calibri"/>
              <a:buNone/>
            </a:pPr>
            <a:r>
              <a:rPr lang="en-US" sz="3200" b="1" dirty="0">
                <a:solidFill>
                  <a:schemeClr val="dk1"/>
                </a:solidFill>
                <a:highlight>
                  <a:srgbClr val="FFFF00"/>
                </a:highlight>
                <a:latin typeface="Calibri"/>
                <a:ea typeface="Calibri"/>
                <a:cs typeface="Calibri"/>
                <a:sym typeface="Calibri"/>
              </a:rPr>
              <a:t>Retha Garcia</a:t>
            </a:r>
            <a:endParaRPr dirty="0">
              <a:highlight>
                <a:srgbClr val="FFFF00"/>
              </a:highlight>
            </a:endParaRPr>
          </a:p>
        </p:txBody>
      </p:sp>
      <p:pic>
        <p:nvPicPr>
          <p:cNvPr id="405" name="Google Shape;405;p21"/>
          <p:cNvPicPr preferRelativeResize="0"/>
          <p:nvPr/>
        </p:nvPicPr>
        <p:blipFill rotWithShape="1">
          <a:blip r:embed="rId6">
            <a:alphaModFix/>
          </a:blip>
          <a:srcRect/>
          <a:stretch/>
        </p:blipFill>
        <p:spPr>
          <a:xfrm>
            <a:off x="6515100" y="8408"/>
            <a:ext cx="5450212" cy="543677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0"/>
        <p:cNvGrpSpPr/>
        <p:nvPr/>
      </p:nvGrpSpPr>
      <p:grpSpPr>
        <a:xfrm>
          <a:off x="0" y="0"/>
          <a:ext cx="0" cy="0"/>
          <a:chOff x="0" y="0"/>
          <a:chExt cx="0" cy="0"/>
        </a:xfrm>
      </p:grpSpPr>
      <p:sp>
        <p:nvSpPr>
          <p:cNvPr id="411" name="Google Shape;411;p22"/>
          <p:cNvSpPr txBox="1">
            <a:spLocks noGrp="1"/>
          </p:cNvSpPr>
          <p:nvPr>
            <p:ph type="title"/>
          </p:nvPr>
        </p:nvSpPr>
        <p:spPr>
          <a:xfrm>
            <a:off x="826325" y="457200"/>
            <a:ext cx="5104575" cy="1143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000"/>
              <a:buFont typeface="Arial"/>
              <a:buNone/>
            </a:pPr>
            <a:r>
              <a:rPr lang="en-US" sz="4000" b="1">
                <a:solidFill>
                  <a:srgbClr val="FFFFFF"/>
                </a:solidFill>
                <a:latin typeface="Arial"/>
                <a:ea typeface="Arial"/>
                <a:cs typeface="Arial"/>
                <a:sym typeface="Arial"/>
              </a:rPr>
              <a:t>FOR MORE INFO</a:t>
            </a:r>
            <a:endParaRPr/>
          </a:p>
        </p:txBody>
      </p:sp>
      <p:sp>
        <p:nvSpPr>
          <p:cNvPr id="412" name="Google Shape;412;p22"/>
          <p:cNvSpPr txBox="1">
            <a:spLocks noGrp="1"/>
          </p:cNvSpPr>
          <p:nvPr>
            <p:ph type="body" idx="1"/>
          </p:nvPr>
        </p:nvSpPr>
        <p:spPr>
          <a:xfrm>
            <a:off x="3241981" y="782082"/>
            <a:ext cx="4125771" cy="3796150"/>
          </a:xfrm>
          <a:prstGeom prst="rect">
            <a:avLst/>
          </a:prstGeom>
          <a:noFill/>
          <a:ln>
            <a:noFill/>
          </a:ln>
        </p:spPr>
        <p:txBody>
          <a:bodyPr spcFirstLastPara="1" wrap="square" lIns="91425" tIns="45700" rIns="91425" bIns="45700" anchor="ctr" anchorCtr="0">
            <a:normAutofit/>
          </a:bodyPr>
          <a:lstStyle/>
          <a:p>
            <a:pPr marL="34290" lvl="0" indent="0" algn="l" rtl="0">
              <a:lnSpc>
                <a:spcPct val="90000"/>
              </a:lnSpc>
              <a:spcBef>
                <a:spcPts val="0"/>
              </a:spcBef>
              <a:spcAft>
                <a:spcPts val="0"/>
              </a:spcAft>
              <a:buClr>
                <a:srgbClr val="0000CC"/>
              </a:buClr>
              <a:buSzPts val="2000"/>
              <a:buNone/>
            </a:pPr>
            <a:r>
              <a:rPr lang="en-US" b="1">
                <a:solidFill>
                  <a:srgbClr val="0000CC"/>
                </a:solidFill>
                <a:latin typeface="Arimo"/>
                <a:ea typeface="Arimo"/>
                <a:cs typeface="Arimo"/>
                <a:sym typeface="Arimo"/>
              </a:rPr>
              <a:t>Construction Updates 工程更新</a:t>
            </a:r>
            <a:endParaRPr>
              <a:latin typeface="Arimo"/>
              <a:ea typeface="Arimo"/>
              <a:cs typeface="Arimo"/>
              <a:sym typeface="Arimo"/>
            </a:endParaRPr>
          </a:p>
          <a:p>
            <a:pPr marL="34290" lvl="0" indent="0" algn="l" rtl="0">
              <a:lnSpc>
                <a:spcPct val="90000"/>
              </a:lnSpc>
              <a:spcBef>
                <a:spcPts val="0"/>
              </a:spcBef>
              <a:spcAft>
                <a:spcPts val="0"/>
              </a:spcAft>
              <a:buClr>
                <a:srgbClr val="0000CC"/>
              </a:buClr>
              <a:buSzPts val="2000"/>
              <a:buNone/>
            </a:pPr>
            <a:r>
              <a:rPr lang="en-US" b="1" i="1">
                <a:solidFill>
                  <a:srgbClr val="0000CC"/>
                </a:solidFill>
                <a:latin typeface="Arimo"/>
                <a:ea typeface="Arimo"/>
                <a:cs typeface="Arimo"/>
                <a:sym typeface="Arimo"/>
              </a:rPr>
              <a:t>Reportes sobre la construcción </a:t>
            </a:r>
            <a:endParaRPr>
              <a:latin typeface="Arimo"/>
              <a:ea typeface="Arimo"/>
              <a:cs typeface="Arimo"/>
              <a:sym typeface="Arimo"/>
            </a:endParaRPr>
          </a:p>
          <a:p>
            <a:pPr marL="34290" lvl="0" indent="0" algn="l" rtl="0">
              <a:lnSpc>
                <a:spcPct val="90000"/>
              </a:lnSpc>
              <a:spcBef>
                <a:spcPts val="0"/>
              </a:spcBef>
              <a:spcAft>
                <a:spcPts val="0"/>
              </a:spcAft>
              <a:buClr>
                <a:schemeClr val="dk1"/>
              </a:buClr>
              <a:buSzPts val="2000"/>
              <a:buNone/>
            </a:pPr>
            <a:r>
              <a:rPr lang="en-US" b="1">
                <a:latin typeface="Arimo"/>
                <a:ea typeface="Arimo"/>
                <a:cs typeface="Arimo"/>
                <a:sym typeface="Arimo"/>
              </a:rPr>
              <a:t>Cyrus Hoda 賽勒斯·霍達 415.321.3585 choda@bridgehousing.com                                   </a:t>
            </a:r>
            <a:endParaRPr b="1">
              <a:latin typeface="Arimo"/>
              <a:ea typeface="Arimo"/>
              <a:cs typeface="Arimo"/>
              <a:sym typeface="Arimo"/>
            </a:endParaRPr>
          </a:p>
          <a:p>
            <a:pPr marL="34290" lvl="0" indent="0" algn="l" rtl="0">
              <a:lnSpc>
                <a:spcPct val="100000"/>
              </a:lnSpc>
              <a:spcBef>
                <a:spcPts val="0"/>
              </a:spcBef>
              <a:spcAft>
                <a:spcPts val="0"/>
              </a:spcAft>
              <a:buSzPts val="2000"/>
              <a:buNone/>
            </a:pPr>
            <a:r>
              <a:rPr lang="en-US" sz="2000" b="1">
                <a:latin typeface="Arimo"/>
                <a:ea typeface="Arimo"/>
                <a:cs typeface="Arimo"/>
                <a:sym typeface="Arimo"/>
              </a:rPr>
              <a:t>                                   </a:t>
            </a:r>
            <a:endParaRPr/>
          </a:p>
        </p:txBody>
      </p:sp>
      <p:pic>
        <p:nvPicPr>
          <p:cNvPr id="413" name="Google Shape;413;p22"/>
          <p:cNvPicPr preferRelativeResize="0"/>
          <p:nvPr/>
        </p:nvPicPr>
        <p:blipFill rotWithShape="1">
          <a:blip r:embed="rId3">
            <a:alphaModFix/>
          </a:blip>
          <a:srcRect/>
          <a:stretch/>
        </p:blipFill>
        <p:spPr>
          <a:xfrm>
            <a:off x="579623" y="553520"/>
            <a:ext cx="2478887" cy="3412571"/>
          </a:xfrm>
          <a:prstGeom prst="rect">
            <a:avLst/>
          </a:prstGeom>
          <a:noFill/>
          <a:ln w="190500" cap="sq" cmpd="sng">
            <a:solidFill>
              <a:srgbClr val="C8C6BD"/>
            </a:solidFill>
            <a:prstDash val="solid"/>
            <a:miter lim="800000"/>
            <a:headEnd type="none" w="sm" len="sm"/>
            <a:tailEnd type="none" w="sm" len="sm"/>
          </a:ln>
          <a:effectLst>
            <a:outerShdw blurRad="254000" algn="bl" rotWithShape="0">
              <a:srgbClr val="000000">
                <a:alpha val="42745"/>
              </a:srgbClr>
            </a:outerShdw>
          </a:effectLst>
        </p:spPr>
      </p:pic>
      <p:sp>
        <p:nvSpPr>
          <p:cNvPr id="414" name="Google Shape;414;p22"/>
          <p:cNvSpPr txBox="1"/>
          <p:nvPr/>
        </p:nvSpPr>
        <p:spPr>
          <a:xfrm>
            <a:off x="3841270" y="3980468"/>
            <a:ext cx="4248600" cy="1631700"/>
          </a:xfrm>
          <a:prstGeom prst="rect">
            <a:avLst/>
          </a:prstGeom>
          <a:noFill/>
          <a:ln>
            <a:noFill/>
          </a:ln>
        </p:spPr>
        <p:txBody>
          <a:bodyPr spcFirstLastPara="1" wrap="square" lIns="91425" tIns="45700" rIns="91425" bIns="45700" anchor="t" anchorCtr="0">
            <a:spAutoFit/>
          </a:bodyPr>
          <a:lstStyle/>
          <a:p>
            <a:pPr marL="34290" marR="0" lvl="0" indent="0" algn="r" rtl="0">
              <a:spcBef>
                <a:spcPts val="0"/>
              </a:spcBef>
              <a:spcAft>
                <a:spcPts val="0"/>
              </a:spcAft>
              <a:buClr>
                <a:srgbClr val="0000CC"/>
              </a:buClr>
              <a:buSzPts val="2000"/>
              <a:buFont typeface="Arimo"/>
              <a:buNone/>
            </a:pPr>
            <a:r>
              <a:rPr lang="en-US" sz="2000" b="1">
                <a:solidFill>
                  <a:srgbClr val="0000CC"/>
                </a:solidFill>
                <a:latin typeface="Arimo"/>
                <a:ea typeface="Arimo"/>
                <a:cs typeface="Arimo"/>
                <a:sym typeface="Arimo"/>
              </a:rPr>
              <a:t>Construction Jobs 建築工作 </a:t>
            </a:r>
            <a:endParaRPr/>
          </a:p>
          <a:p>
            <a:pPr marL="34290" marR="0" lvl="0" indent="0" algn="r" rtl="0">
              <a:spcBef>
                <a:spcPts val="0"/>
              </a:spcBef>
              <a:spcAft>
                <a:spcPts val="0"/>
              </a:spcAft>
              <a:buClr>
                <a:srgbClr val="0000CC"/>
              </a:buClr>
              <a:buSzPts val="2000"/>
              <a:buFont typeface="Arimo"/>
              <a:buNone/>
            </a:pPr>
            <a:r>
              <a:rPr lang="en-US" sz="2000" b="1" i="1">
                <a:solidFill>
                  <a:srgbClr val="0000CC"/>
                </a:solidFill>
                <a:latin typeface="Arimo"/>
                <a:ea typeface="Arimo"/>
                <a:cs typeface="Arimo"/>
                <a:sym typeface="Arimo"/>
              </a:rPr>
              <a:t>Trabajos de construcción</a:t>
            </a:r>
            <a:endParaRPr sz="2000" b="1" i="1">
              <a:solidFill>
                <a:srgbClr val="0000CC"/>
              </a:solidFill>
              <a:latin typeface="Arimo"/>
              <a:ea typeface="Arimo"/>
              <a:cs typeface="Arimo"/>
              <a:sym typeface="Arimo"/>
            </a:endParaRPr>
          </a:p>
          <a:p>
            <a:pPr marL="34290" marR="0" lvl="0" indent="0" algn="r" rtl="0">
              <a:spcBef>
                <a:spcPts val="0"/>
              </a:spcBef>
              <a:spcAft>
                <a:spcPts val="0"/>
              </a:spcAft>
              <a:buNone/>
            </a:pPr>
            <a:r>
              <a:rPr lang="en-US" sz="2000" b="1">
                <a:solidFill>
                  <a:schemeClr val="dk2"/>
                </a:solidFill>
                <a:latin typeface="Arimo"/>
                <a:ea typeface="Arimo"/>
                <a:cs typeface="Arimo"/>
                <a:sym typeface="Arimo"/>
              </a:rPr>
              <a:t>Hattie Wyatt 海蒂·懷亞特</a:t>
            </a:r>
            <a:endParaRPr/>
          </a:p>
          <a:p>
            <a:pPr marL="34290" marR="0" lvl="0" indent="0" algn="r" rtl="0">
              <a:spcBef>
                <a:spcPts val="0"/>
              </a:spcBef>
              <a:spcAft>
                <a:spcPts val="0"/>
              </a:spcAft>
              <a:buClr>
                <a:schemeClr val="dk2"/>
              </a:buClr>
              <a:buSzPts val="2000"/>
              <a:buFont typeface="Arimo"/>
              <a:buNone/>
            </a:pPr>
            <a:r>
              <a:rPr lang="en-US" sz="2000" b="1">
                <a:solidFill>
                  <a:schemeClr val="dk2"/>
                </a:solidFill>
                <a:latin typeface="Arimo"/>
                <a:ea typeface="Arimo"/>
                <a:cs typeface="Arimo"/>
                <a:sym typeface="Arimo"/>
              </a:rPr>
              <a:t>415.314.7330</a:t>
            </a:r>
            <a:endParaRPr sz="2000">
              <a:solidFill>
                <a:schemeClr val="dk2"/>
              </a:solidFill>
              <a:latin typeface="Arimo"/>
              <a:ea typeface="Arimo"/>
              <a:cs typeface="Arimo"/>
              <a:sym typeface="Arimo"/>
            </a:endParaRPr>
          </a:p>
          <a:p>
            <a:pPr marL="34290" marR="0" lvl="0" indent="0" algn="r" rtl="0">
              <a:spcBef>
                <a:spcPts val="0"/>
              </a:spcBef>
              <a:spcAft>
                <a:spcPts val="0"/>
              </a:spcAft>
              <a:buClr>
                <a:schemeClr val="dk2"/>
              </a:buClr>
              <a:buSzPts val="2000"/>
              <a:buFont typeface="Arimo"/>
              <a:buNone/>
            </a:pPr>
            <a:r>
              <a:rPr lang="en-US" sz="2000" b="1">
                <a:solidFill>
                  <a:schemeClr val="dk2"/>
                </a:solidFill>
                <a:latin typeface="Arimo"/>
                <a:ea typeface="Arimo"/>
                <a:cs typeface="Arimo"/>
                <a:sym typeface="Arimo"/>
              </a:rPr>
              <a:t>hwyatt@ycdjobs.org</a:t>
            </a:r>
            <a:endParaRPr sz="2000">
              <a:solidFill>
                <a:schemeClr val="dk2"/>
              </a:solidFill>
              <a:latin typeface="Arimo"/>
              <a:ea typeface="Arimo"/>
              <a:cs typeface="Arimo"/>
              <a:sym typeface="Arimo"/>
            </a:endParaRPr>
          </a:p>
        </p:txBody>
      </p:sp>
      <p:sp>
        <p:nvSpPr>
          <p:cNvPr id="415" name="Google Shape;415;p22"/>
          <p:cNvSpPr txBox="1"/>
          <p:nvPr/>
        </p:nvSpPr>
        <p:spPr>
          <a:xfrm>
            <a:off x="3441700" y="215625"/>
            <a:ext cx="8541249" cy="1255800"/>
          </a:xfrm>
          <a:prstGeom prst="rect">
            <a:avLst/>
          </a:prstGeom>
          <a:noFill/>
          <a:ln>
            <a:noFill/>
          </a:ln>
        </p:spPr>
        <p:txBody>
          <a:bodyPr spcFirstLastPara="1" wrap="square" lIns="91425" tIns="45700" rIns="91425" bIns="45700" anchor="ctr" anchorCtr="0">
            <a:normAutofit fontScale="70000" lnSpcReduction="20000"/>
          </a:bodyPr>
          <a:lstStyle/>
          <a:p>
            <a:pPr marL="34290" marR="0" lvl="0" indent="0" algn="r" rtl="0">
              <a:lnSpc>
                <a:spcPct val="100000"/>
              </a:lnSpc>
              <a:spcBef>
                <a:spcPts val="0"/>
              </a:spcBef>
              <a:spcAft>
                <a:spcPts val="0"/>
              </a:spcAft>
              <a:buClr>
                <a:srgbClr val="1C3F6F"/>
              </a:buClr>
              <a:buSzPct val="100000"/>
              <a:buFont typeface="Arial"/>
              <a:buNone/>
            </a:pPr>
            <a:r>
              <a:rPr lang="en-US" sz="3600" b="1" dirty="0">
                <a:solidFill>
                  <a:srgbClr val="1C3F6F"/>
                </a:solidFill>
                <a:latin typeface="Arimo"/>
                <a:ea typeface="Arimo"/>
                <a:cs typeface="Arimo"/>
                <a:sym typeface="Arimo"/>
              </a:rPr>
              <a:t>REBUILD POTRERO CONTACT INFO</a:t>
            </a:r>
            <a:endParaRPr dirty="0"/>
          </a:p>
          <a:p>
            <a:pPr marL="34290" marR="0" lvl="0" indent="0" algn="r" rtl="0">
              <a:lnSpc>
                <a:spcPct val="100000"/>
              </a:lnSpc>
              <a:spcBef>
                <a:spcPts val="600"/>
              </a:spcBef>
              <a:spcAft>
                <a:spcPts val="0"/>
              </a:spcAft>
              <a:buClr>
                <a:srgbClr val="1C3F6F"/>
              </a:buClr>
              <a:buSzPct val="100000"/>
              <a:buFont typeface="Arial"/>
              <a:buNone/>
            </a:pPr>
            <a:r>
              <a:rPr lang="en-US" sz="3600" b="1" dirty="0" err="1">
                <a:solidFill>
                  <a:srgbClr val="1C3F6F"/>
                </a:solidFill>
                <a:latin typeface="Arimo"/>
                <a:ea typeface="Arimo"/>
                <a:cs typeface="Arimo"/>
                <a:sym typeface="Arimo"/>
              </a:rPr>
              <a:t>重建波特雷羅聯繫信息</a:t>
            </a:r>
            <a:endParaRPr dirty="0"/>
          </a:p>
          <a:p>
            <a:pPr marL="34290" marR="0" lvl="0" indent="0" algn="r" rtl="0">
              <a:lnSpc>
                <a:spcPct val="100000"/>
              </a:lnSpc>
              <a:spcBef>
                <a:spcPts val="600"/>
              </a:spcBef>
              <a:spcAft>
                <a:spcPts val="0"/>
              </a:spcAft>
              <a:buClr>
                <a:srgbClr val="1C3F6F"/>
              </a:buClr>
              <a:buSzPct val="100000"/>
              <a:buFont typeface="Arial"/>
              <a:buNone/>
            </a:pPr>
            <a:r>
              <a:rPr lang="en-US" sz="3600" b="1" i="1" dirty="0">
                <a:solidFill>
                  <a:srgbClr val="1C3F6F"/>
                </a:solidFill>
                <a:latin typeface="Arimo"/>
                <a:ea typeface="Arimo"/>
                <a:cs typeface="Arimo"/>
                <a:sym typeface="Arimo"/>
              </a:rPr>
              <a:t>PARA COMUNICARSE CON RECONSTRUIR POTRERO</a:t>
            </a:r>
            <a:endParaRPr i="1" dirty="0"/>
          </a:p>
        </p:txBody>
      </p:sp>
      <p:pic>
        <p:nvPicPr>
          <p:cNvPr id="416" name="Google Shape;416;p22"/>
          <p:cNvPicPr preferRelativeResize="0"/>
          <p:nvPr/>
        </p:nvPicPr>
        <p:blipFill rotWithShape="1">
          <a:blip r:embed="rId4">
            <a:alphaModFix/>
          </a:blip>
          <a:srcRect l="20370" t="6666" r="30190" b="50000"/>
          <a:stretch/>
        </p:blipFill>
        <p:spPr>
          <a:xfrm>
            <a:off x="8372466" y="2876742"/>
            <a:ext cx="3239911" cy="2971800"/>
          </a:xfrm>
          <a:prstGeom prst="rect">
            <a:avLst/>
          </a:prstGeom>
          <a:noFill/>
          <a:ln w="190500" cap="sq" cmpd="sng">
            <a:solidFill>
              <a:srgbClr val="C8C6BD"/>
            </a:solidFill>
            <a:prstDash val="solid"/>
            <a:miter lim="800000"/>
            <a:headEnd type="none" w="sm" len="sm"/>
            <a:tailEnd type="none" w="sm" len="sm"/>
          </a:ln>
          <a:effectLst>
            <a:outerShdw blurRad="254000" algn="bl" rotWithShape="0">
              <a:srgbClr val="000000">
                <a:alpha val="42745"/>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
          <p:cNvSpPr txBox="1">
            <a:spLocks noGrp="1"/>
          </p:cNvSpPr>
          <p:nvPr>
            <p:ph type="title"/>
          </p:nvPr>
        </p:nvSpPr>
        <p:spPr>
          <a:xfrm>
            <a:off x="454387" y="5715000"/>
            <a:ext cx="10515600" cy="1143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400"/>
              <a:buFont typeface="Arial"/>
              <a:buNone/>
            </a:pPr>
            <a:r>
              <a:rPr lang="en-US" sz="3000">
                <a:solidFill>
                  <a:schemeClr val="lt1"/>
                </a:solidFill>
                <a:latin typeface="Arial"/>
                <a:ea typeface="Arial"/>
                <a:cs typeface="Arial"/>
                <a:sym typeface="Arial"/>
              </a:rPr>
              <a:t>2021 YEAR IN REVIEW / 2021 年回顧 / </a:t>
            </a:r>
            <a:r>
              <a:rPr lang="en-US" sz="2700" i="1">
                <a:solidFill>
                  <a:srgbClr val="FFFFFF"/>
                </a:solidFill>
              </a:rPr>
              <a:t>Revisión del año 2021</a:t>
            </a:r>
            <a:endParaRPr sz="3000"/>
          </a:p>
        </p:txBody>
      </p:sp>
      <p:sp>
        <p:nvSpPr>
          <p:cNvPr id="211" name="Google Shape;211;p3"/>
          <p:cNvSpPr txBox="1">
            <a:spLocks noGrp="1"/>
          </p:cNvSpPr>
          <p:nvPr>
            <p:ph type="body" idx="1"/>
          </p:nvPr>
        </p:nvSpPr>
        <p:spPr>
          <a:xfrm>
            <a:off x="826325" y="1714500"/>
            <a:ext cx="10515600" cy="4312398"/>
          </a:xfrm>
          <a:prstGeom prst="rect">
            <a:avLst/>
          </a:prstGeom>
          <a:noFill/>
          <a:ln>
            <a:noFill/>
          </a:ln>
        </p:spPr>
        <p:txBody>
          <a:bodyPr spcFirstLastPara="1" wrap="square" lIns="91425" tIns="45700" rIns="91425" bIns="45700" anchor="t" anchorCtr="0">
            <a:normAutofit/>
          </a:bodyPr>
          <a:lstStyle/>
          <a:p>
            <a:pPr marL="274320" lvl="0" indent="-101600" algn="l" rtl="0">
              <a:lnSpc>
                <a:spcPct val="100000"/>
              </a:lnSpc>
              <a:spcBef>
                <a:spcPts val="0"/>
              </a:spcBef>
              <a:spcAft>
                <a:spcPts val="0"/>
              </a:spcAft>
              <a:buSzPts val="2000"/>
              <a:buNone/>
            </a:pPr>
            <a:endParaRPr/>
          </a:p>
        </p:txBody>
      </p:sp>
      <p:pic>
        <p:nvPicPr>
          <p:cNvPr id="212" name="Google Shape;212;p3"/>
          <p:cNvPicPr preferRelativeResize="0"/>
          <p:nvPr/>
        </p:nvPicPr>
        <p:blipFill rotWithShape="1">
          <a:blip r:embed="rId3">
            <a:alphaModFix/>
          </a:blip>
          <a:srcRect t="10114" b="10114"/>
          <a:stretch/>
        </p:blipFill>
        <p:spPr>
          <a:xfrm>
            <a:off x="0" y="0"/>
            <a:ext cx="12191999" cy="6175022"/>
          </a:xfrm>
          <a:prstGeom prst="rect">
            <a:avLst/>
          </a:prstGeom>
          <a:noFill/>
          <a:ln>
            <a:noFill/>
          </a:ln>
        </p:spPr>
      </p:pic>
      <p:sp>
        <p:nvSpPr>
          <p:cNvPr id="213" name="Google Shape;213;p3"/>
          <p:cNvSpPr txBox="1"/>
          <p:nvPr/>
        </p:nvSpPr>
        <p:spPr>
          <a:xfrm>
            <a:off x="0" y="0"/>
            <a:ext cx="12192000" cy="3718800"/>
          </a:xfrm>
          <a:prstGeom prst="rect">
            <a:avLst/>
          </a:prstGeom>
          <a:gradFill>
            <a:gsLst>
              <a:gs pos="0">
                <a:srgbClr val="91B1F3"/>
              </a:gs>
              <a:gs pos="100000">
                <a:srgbClr val="91B1F3"/>
              </a:gs>
            </a:gsLst>
            <a:lin ang="16200000" scaled="0"/>
          </a:gra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4800"/>
              <a:buFont typeface="Arial"/>
              <a:buNone/>
            </a:pPr>
            <a:r>
              <a:rPr lang="en-US" sz="4500" b="1">
                <a:solidFill>
                  <a:srgbClr val="FFFFFF"/>
                </a:solidFill>
              </a:rPr>
              <a:t>Phase</a:t>
            </a:r>
            <a:r>
              <a:rPr lang="en-US" sz="4500" b="1">
                <a:solidFill>
                  <a:schemeClr val="dk2"/>
                </a:solidFill>
              </a:rPr>
              <a:t> </a:t>
            </a:r>
            <a:r>
              <a:rPr lang="en-US" sz="4500" b="1">
                <a:solidFill>
                  <a:srgbClr val="FFFFFF"/>
                </a:solidFill>
              </a:rPr>
              <a:t>2 </a:t>
            </a:r>
            <a:r>
              <a:rPr lang="en-US" sz="4500" b="1" i="1">
                <a:solidFill>
                  <a:srgbClr val="FFFFFF"/>
                </a:solidFill>
              </a:rPr>
              <a:t> 第二期 Fase 2</a:t>
            </a:r>
            <a:endParaRPr sz="4500" b="1" i="1">
              <a:solidFill>
                <a:srgbClr val="FFFFFF"/>
              </a:solidFill>
            </a:endParaRPr>
          </a:p>
          <a:p>
            <a:pPr marL="914400" lvl="1" indent="-457200" algn="l" rtl="0">
              <a:lnSpc>
                <a:spcPct val="115000"/>
              </a:lnSpc>
              <a:spcBef>
                <a:spcPts val="0"/>
              </a:spcBef>
              <a:spcAft>
                <a:spcPts val="0"/>
              </a:spcAft>
              <a:buClr>
                <a:srgbClr val="FFFFFF"/>
              </a:buClr>
              <a:buSzPts val="3600"/>
              <a:buChar char="•"/>
            </a:pPr>
            <a:r>
              <a:rPr lang="en-US" sz="3300">
                <a:solidFill>
                  <a:schemeClr val="dk2"/>
                </a:solidFill>
              </a:rPr>
              <a:t>•</a:t>
            </a:r>
            <a:r>
              <a:rPr lang="en-US" sz="2500" b="1">
                <a:solidFill>
                  <a:schemeClr val="dk2"/>
                </a:solidFill>
              </a:rPr>
              <a:t>Infrastructure began (e.g., new streets &amp; utility lines) / 基礎設施開始（例如，新街道和公用事業線路）/ </a:t>
            </a:r>
            <a:r>
              <a:rPr lang="en-US" sz="2500" b="1" i="1">
                <a:solidFill>
                  <a:schemeClr val="dk2"/>
                </a:solidFill>
              </a:rPr>
              <a:t>Inicio de la infraestructura (Ej: calles nuevas líneas de servicios)</a:t>
            </a:r>
            <a:endParaRPr sz="2500" b="1" i="1">
              <a:solidFill>
                <a:schemeClr val="dk2"/>
              </a:solidFill>
            </a:endParaRPr>
          </a:p>
          <a:p>
            <a:pPr marL="914400" lvl="1" indent="-438150" algn="l" rtl="0">
              <a:lnSpc>
                <a:spcPct val="115000"/>
              </a:lnSpc>
              <a:spcBef>
                <a:spcPts val="0"/>
              </a:spcBef>
              <a:spcAft>
                <a:spcPts val="0"/>
              </a:spcAft>
              <a:buClr>
                <a:srgbClr val="FFFFFF"/>
              </a:buClr>
              <a:buSzPts val="3300"/>
              <a:buChar char="•"/>
            </a:pPr>
            <a:r>
              <a:rPr lang="en-US" sz="2500" b="1">
                <a:solidFill>
                  <a:srgbClr val="FFFFFF"/>
                </a:solidFill>
              </a:rPr>
              <a:t>Employed 6 Potrero residents on construction site &amp; 10 @ other sites / 在建築工地僱用了 6 名波特雷羅居民，在其他工地僱用了 10 名 / </a:t>
            </a:r>
            <a:r>
              <a:rPr lang="en-US" sz="2500" b="1" i="1">
                <a:solidFill>
                  <a:srgbClr val="FFFFFF"/>
                </a:solidFill>
              </a:rPr>
              <a:t>Se emplearon a 6 residents en la zona de construcción y 10 en otros sitios</a:t>
            </a:r>
            <a:endParaRPr sz="3300" b="1">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8">
            <a:extLst>
              <a:ext uri="{FF2B5EF4-FFF2-40B4-BE49-F238E27FC236}">
                <a16:creationId xmlns:a16="http://schemas.microsoft.com/office/drawing/2014/main" id="{BF139423-779F-4BC8-9D6E-98D2599E6DDE}"/>
              </a:ext>
            </a:extLst>
          </p:cNvPr>
          <p:cNvPicPr>
            <a:picLocks noChangeAspect="1"/>
          </p:cNvPicPr>
          <p:nvPr/>
        </p:nvPicPr>
        <p:blipFill>
          <a:blip r:embed="rId2"/>
          <a:srcRect l="11233" r="11233"/>
          <a:stretch>
            <a:fillRect/>
          </a:stretch>
        </p:blipFill>
        <p:spPr>
          <a:xfrm>
            <a:off x="0" y="0"/>
            <a:ext cx="12191999" cy="6156960"/>
          </a:xfrm>
          <a:prstGeom prst="rect">
            <a:avLst/>
          </a:prstGeom>
        </p:spPr>
      </p:pic>
      <p:sp>
        <p:nvSpPr>
          <p:cNvPr id="3" name="Title 2">
            <a:extLst>
              <a:ext uri="{FF2B5EF4-FFF2-40B4-BE49-F238E27FC236}">
                <a16:creationId xmlns:a16="http://schemas.microsoft.com/office/drawing/2014/main" id="{CACDFE4D-1E99-4F42-B437-AE7CC4943F5B}"/>
              </a:ext>
            </a:extLst>
          </p:cNvPr>
          <p:cNvSpPr>
            <a:spLocks noGrp="1"/>
          </p:cNvSpPr>
          <p:nvPr>
            <p:ph type="title"/>
          </p:nvPr>
        </p:nvSpPr>
        <p:spPr>
          <a:xfrm>
            <a:off x="454387" y="5715000"/>
            <a:ext cx="10515600" cy="1143000"/>
          </a:xfrm>
        </p:spPr>
        <p:txBody>
          <a:bodyPr/>
          <a:lstStyle/>
          <a:p>
            <a:r>
              <a:rPr lang="en-US" b="1">
                <a:solidFill>
                  <a:schemeClr val="bg1"/>
                </a:solidFill>
                <a:latin typeface="Brandon Grotesque Medium" panose="020B0603020203060202" charset="0"/>
              </a:rPr>
              <a:t>2021 year in review</a:t>
            </a:r>
          </a:p>
        </p:txBody>
      </p:sp>
      <p:sp>
        <p:nvSpPr>
          <p:cNvPr id="4" name="Content Placeholder 3">
            <a:extLst>
              <a:ext uri="{FF2B5EF4-FFF2-40B4-BE49-F238E27FC236}">
                <a16:creationId xmlns:a16="http://schemas.microsoft.com/office/drawing/2014/main" id="{9FA2028A-4FF1-46CA-873B-4D93ABE396E2}"/>
              </a:ext>
            </a:extLst>
          </p:cNvPr>
          <p:cNvSpPr>
            <a:spLocks noGrp="1"/>
          </p:cNvSpPr>
          <p:nvPr>
            <p:ph idx="1"/>
          </p:nvPr>
        </p:nvSpPr>
        <p:spPr/>
        <p:txBody>
          <a:bodyPr/>
          <a:lstStyle/>
          <a:p>
            <a:endParaRPr lang="en-US"/>
          </a:p>
        </p:txBody>
      </p:sp>
      <p:sp>
        <p:nvSpPr>
          <p:cNvPr id="12" name="TextBox 11">
            <a:extLst>
              <a:ext uri="{FF2B5EF4-FFF2-40B4-BE49-F238E27FC236}">
                <a16:creationId xmlns:a16="http://schemas.microsoft.com/office/drawing/2014/main" id="{120741C8-6036-4366-9A74-D40F30987C2B}"/>
              </a:ext>
            </a:extLst>
          </p:cNvPr>
          <p:cNvSpPr txBox="1"/>
          <p:nvPr/>
        </p:nvSpPr>
        <p:spPr>
          <a:xfrm>
            <a:off x="-11874" y="1057775"/>
            <a:ext cx="12191998" cy="1846659"/>
          </a:xfrm>
          <a:prstGeom prst="rect">
            <a:avLst/>
          </a:prstGeom>
          <a:gradFill flip="none" rotWithShape="1">
            <a:gsLst>
              <a:gs pos="100000">
                <a:schemeClr val="accent1">
                  <a:tint val="66000"/>
                  <a:satMod val="160000"/>
                </a:schemeClr>
              </a:gs>
              <a:gs pos="100000">
                <a:schemeClr val="accent1">
                  <a:tint val="44500"/>
                  <a:satMod val="160000"/>
                  <a:alpha val="0"/>
                </a:schemeClr>
              </a:gs>
              <a:gs pos="100000">
                <a:schemeClr val="accent1">
                  <a:tint val="23500"/>
                  <a:satMod val="160000"/>
                </a:schemeClr>
              </a:gs>
            </a:gsLst>
            <a:lin ang="16200000" scaled="1"/>
            <a:tileRect/>
          </a:gradFill>
        </p:spPr>
        <p:txBody>
          <a:bodyPr wrap="square" rtlCol="0">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000000"/>
                </a:solidFill>
                <a:effectLst/>
                <a:uLnTx/>
                <a:uFillTx/>
                <a:latin typeface="Brandon Grotesque Medium"/>
                <a:ea typeface="+mn-ea"/>
                <a:cs typeface="+mn-cs"/>
              </a:rPr>
              <a:t>Stein &amp; Colwell Scholarships: </a:t>
            </a:r>
            <a:r>
              <a:rPr lang="en-US" sz="3800" b="1" dirty="0">
                <a:solidFill>
                  <a:srgbClr val="000000"/>
                </a:solidFill>
                <a:latin typeface="Brandon Grotesque Medium"/>
              </a:rPr>
              <a:t>$15,800 total to 4</a:t>
            </a:r>
            <a:r>
              <a:rPr kumimoji="0" lang="en-US" sz="3800" b="1" i="0" u="none" strike="noStrike" kern="1200" cap="none" spc="0" normalizeH="0" baseline="0" noProof="0" dirty="0">
                <a:ln>
                  <a:noFill/>
                </a:ln>
                <a:solidFill>
                  <a:srgbClr val="000000"/>
                </a:solidFill>
                <a:effectLst/>
                <a:uLnTx/>
                <a:uFillTx/>
                <a:latin typeface="Brandon Grotesque Medium"/>
                <a:ea typeface="+mn-ea"/>
                <a:cs typeface="+mn-cs"/>
              </a:rPr>
              <a:t> residents</a:t>
            </a:r>
          </a:p>
          <a:p>
            <a:pPr marL="457200" lvl="1" algn="ctr">
              <a:buClrTx/>
              <a:defRPr/>
            </a:pPr>
            <a:r>
              <a:rPr lang="en-US" sz="3800" b="1" kern="1200" dirty="0">
                <a:latin typeface="Brandon Grotesque Medium"/>
                <a:ea typeface="+mn-ea"/>
                <a:cs typeface="+mn-cs"/>
              </a:rPr>
              <a:t>Stein &amp; Colwell </a:t>
            </a:r>
            <a:r>
              <a:rPr lang="ja-JP" altLang="en-US" sz="3800" b="1" kern="1200" dirty="0">
                <a:latin typeface="Brandon Grotesque Medium"/>
                <a:ea typeface="+mn-ea"/>
                <a:cs typeface="+mn-cs"/>
              </a:rPr>
              <a:t>獎學金</a:t>
            </a:r>
            <a:r>
              <a:rPr lang="en-US" altLang="ja-JP" sz="3800" b="1" kern="1200" dirty="0">
                <a:latin typeface="Brandon Grotesque Medium"/>
                <a:ea typeface="+mn-ea"/>
                <a:cs typeface="+mn-cs"/>
              </a:rPr>
              <a:t>: 4 </a:t>
            </a:r>
            <a:r>
              <a:rPr lang="ja-JP" altLang="en-US" sz="3800" b="1" kern="1200" dirty="0">
                <a:latin typeface="Brandon Grotesque Medium"/>
                <a:ea typeface="+mn-ea"/>
                <a:cs typeface="+mn-cs"/>
              </a:rPr>
              <a:t>位居民共獲得 </a:t>
            </a:r>
            <a:r>
              <a:rPr lang="en-US" altLang="ja-JP" sz="3800" b="1" kern="1200" dirty="0">
                <a:latin typeface="Brandon Grotesque Medium"/>
                <a:ea typeface="+mn-ea"/>
                <a:cs typeface="+mn-cs"/>
              </a:rPr>
              <a:t>15,800 </a:t>
            </a:r>
            <a:r>
              <a:rPr lang="ja-JP" altLang="en-US" sz="3800" b="1" kern="1200" dirty="0">
                <a:latin typeface="Brandon Grotesque Medium"/>
                <a:ea typeface="+mn-ea"/>
                <a:cs typeface="+mn-cs"/>
              </a:rPr>
              <a:t>美元</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000000"/>
                </a:solidFill>
                <a:effectLst/>
                <a:uLnTx/>
                <a:uFillTx/>
                <a:latin typeface="Brandon Grotesque Medium"/>
                <a:ea typeface="+mn-ea"/>
                <a:cs typeface="+mn-cs"/>
              </a:rPr>
              <a:t>Becas</a:t>
            </a:r>
            <a:r>
              <a:rPr kumimoji="0" lang="en-US" sz="3800" b="1" i="0" u="none" strike="noStrike" kern="1200" cap="none" spc="0" normalizeH="0" baseline="0" noProof="0" dirty="0">
                <a:ln>
                  <a:noFill/>
                </a:ln>
                <a:solidFill>
                  <a:srgbClr val="000000"/>
                </a:solidFill>
                <a:effectLst/>
                <a:uLnTx/>
                <a:uFillTx/>
                <a:latin typeface="Brandon Grotesque Medium"/>
                <a:ea typeface="+mn-ea"/>
                <a:cs typeface="+mn-cs"/>
              </a:rPr>
              <a:t> Stein y Colwell: $15,800 </a:t>
            </a:r>
            <a:r>
              <a:rPr kumimoji="0" lang="en-US" sz="3800" b="1" i="0" u="none" strike="noStrike" kern="1200" cap="none" spc="0" normalizeH="0" baseline="0" noProof="0" dirty="0" err="1">
                <a:ln>
                  <a:noFill/>
                </a:ln>
                <a:solidFill>
                  <a:srgbClr val="000000"/>
                </a:solidFill>
                <a:effectLst/>
                <a:uLnTx/>
                <a:uFillTx/>
                <a:latin typeface="Brandon Grotesque Medium"/>
                <a:ea typeface="+mn-ea"/>
                <a:cs typeface="+mn-cs"/>
              </a:rPr>
              <a:t>en</a:t>
            </a:r>
            <a:r>
              <a:rPr kumimoji="0" lang="en-US" sz="3800" b="1" i="0" u="none" strike="noStrike" kern="1200" cap="none" spc="0" normalizeH="0" baseline="0" noProof="0" dirty="0">
                <a:ln>
                  <a:noFill/>
                </a:ln>
                <a:solidFill>
                  <a:srgbClr val="000000"/>
                </a:solidFill>
                <a:effectLst/>
                <a:uLnTx/>
                <a:uFillTx/>
                <a:latin typeface="Brandon Grotesque Medium"/>
                <a:ea typeface="+mn-ea"/>
                <a:cs typeface="+mn-cs"/>
              </a:rPr>
              <a:t> total para 4 </a:t>
            </a:r>
            <a:r>
              <a:rPr kumimoji="0" lang="en-US" sz="3800" b="1" i="0" u="none" strike="noStrike" kern="1200" cap="none" spc="0" normalizeH="0" baseline="0" noProof="0" dirty="0" err="1">
                <a:ln>
                  <a:noFill/>
                </a:ln>
                <a:solidFill>
                  <a:srgbClr val="000000"/>
                </a:solidFill>
                <a:effectLst/>
                <a:uLnTx/>
                <a:uFillTx/>
                <a:latin typeface="Brandon Grotesque Medium"/>
                <a:ea typeface="+mn-ea"/>
                <a:cs typeface="+mn-cs"/>
              </a:rPr>
              <a:t>residentes</a:t>
            </a:r>
            <a:endParaRPr kumimoji="0" lang="en-US" sz="3800" b="1" i="0" u="none" strike="noStrike" kern="1200" cap="none" spc="0" normalizeH="0" baseline="0" noProof="0" dirty="0">
              <a:ln>
                <a:noFill/>
              </a:ln>
              <a:solidFill>
                <a:srgbClr val="000000"/>
              </a:solidFill>
              <a:effectLst/>
              <a:uLnTx/>
              <a:uFillTx/>
              <a:latin typeface="Brandon Grotesque Medium"/>
              <a:ea typeface="+mn-ea"/>
              <a:cs typeface="+mn-cs"/>
            </a:endParaRPr>
          </a:p>
        </p:txBody>
      </p:sp>
      <p:sp>
        <p:nvSpPr>
          <p:cNvPr id="2" name="Star: 5 Points 1">
            <a:extLst>
              <a:ext uri="{FF2B5EF4-FFF2-40B4-BE49-F238E27FC236}">
                <a16:creationId xmlns:a16="http://schemas.microsoft.com/office/drawing/2014/main" id="{675DF373-1941-4AF1-ADA1-EF915F005D7E}"/>
              </a:ext>
            </a:extLst>
          </p:cNvPr>
          <p:cNvSpPr/>
          <p:nvPr/>
        </p:nvSpPr>
        <p:spPr>
          <a:xfrm>
            <a:off x="2320290" y="3078480"/>
            <a:ext cx="2411730" cy="1731005"/>
          </a:xfrm>
          <a:prstGeom prst="star5">
            <a:avLst>
              <a:gd name="adj" fmla="val 26265"/>
              <a:gd name="hf" fmla="val 105146"/>
              <a:gd name="vf" fmla="val 11055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rPr>
              <a:t>Rubina </a:t>
            </a:r>
            <a:r>
              <a:rPr lang="en-US" b="1" dirty="0" err="1">
                <a:solidFill>
                  <a:schemeClr val="bg2"/>
                </a:solidFill>
              </a:rPr>
              <a:t>Karapetyan</a:t>
            </a:r>
            <a:endParaRPr lang="en-US" b="1" dirty="0">
              <a:solidFill>
                <a:schemeClr val="bg2"/>
              </a:solidFill>
            </a:endParaRPr>
          </a:p>
        </p:txBody>
      </p:sp>
      <p:sp>
        <p:nvSpPr>
          <p:cNvPr id="7" name="Star: 5 Points 6">
            <a:extLst>
              <a:ext uri="{FF2B5EF4-FFF2-40B4-BE49-F238E27FC236}">
                <a16:creationId xmlns:a16="http://schemas.microsoft.com/office/drawing/2014/main" id="{26BF45E3-377B-4837-9689-A7676E819A77}"/>
              </a:ext>
            </a:extLst>
          </p:cNvPr>
          <p:cNvSpPr/>
          <p:nvPr/>
        </p:nvSpPr>
        <p:spPr>
          <a:xfrm>
            <a:off x="7459982" y="3078480"/>
            <a:ext cx="2411730" cy="1731005"/>
          </a:xfrm>
          <a:prstGeom prst="star5">
            <a:avLst>
              <a:gd name="adj" fmla="val 26265"/>
              <a:gd name="hf" fmla="val 105146"/>
              <a:gd name="vf" fmla="val 11055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Kimberly Ornelas</a:t>
            </a:r>
          </a:p>
        </p:txBody>
      </p:sp>
      <p:sp>
        <p:nvSpPr>
          <p:cNvPr id="8" name="Star: 5 Points 7">
            <a:extLst>
              <a:ext uri="{FF2B5EF4-FFF2-40B4-BE49-F238E27FC236}">
                <a16:creationId xmlns:a16="http://schemas.microsoft.com/office/drawing/2014/main" id="{6DD60FE5-FF3F-49D9-B4BE-823E53E341EC}"/>
              </a:ext>
            </a:extLst>
          </p:cNvPr>
          <p:cNvSpPr/>
          <p:nvPr/>
        </p:nvSpPr>
        <p:spPr>
          <a:xfrm>
            <a:off x="3701143" y="4414571"/>
            <a:ext cx="2411730" cy="1731005"/>
          </a:xfrm>
          <a:prstGeom prst="star5">
            <a:avLst>
              <a:gd name="adj" fmla="val 26265"/>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Maritza Vega</a:t>
            </a:r>
          </a:p>
        </p:txBody>
      </p:sp>
      <p:sp>
        <p:nvSpPr>
          <p:cNvPr id="9" name="Star: 5 Points 8">
            <a:extLst>
              <a:ext uri="{FF2B5EF4-FFF2-40B4-BE49-F238E27FC236}">
                <a16:creationId xmlns:a16="http://schemas.microsoft.com/office/drawing/2014/main" id="{43623566-6978-4CC7-B825-3E0CDE1ACEB5}"/>
              </a:ext>
            </a:extLst>
          </p:cNvPr>
          <p:cNvSpPr/>
          <p:nvPr/>
        </p:nvSpPr>
        <p:spPr>
          <a:xfrm>
            <a:off x="6222732" y="4433947"/>
            <a:ext cx="2411730" cy="1731005"/>
          </a:xfrm>
          <a:prstGeom prst="star5">
            <a:avLst>
              <a:gd name="adj" fmla="val 26265"/>
              <a:gd name="hf" fmla="val 105146"/>
              <a:gd name="vf" fmla="val 110557"/>
            </a:avLst>
          </a:prstGeom>
          <a:solidFill>
            <a:srgbClr val="00B05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rPr>
              <a:t>Stephany </a:t>
            </a:r>
            <a:r>
              <a:rPr lang="en-US" b="1" dirty="0" err="1">
                <a:solidFill>
                  <a:schemeClr val="bg2"/>
                </a:solidFill>
              </a:rPr>
              <a:t>Garin</a:t>
            </a:r>
            <a:endParaRPr lang="en-US" b="1" dirty="0">
              <a:solidFill>
                <a:schemeClr val="bg2"/>
              </a:solidFill>
            </a:endParaRPr>
          </a:p>
        </p:txBody>
      </p:sp>
    </p:spTree>
    <p:extLst>
      <p:ext uri="{BB962C8B-B14F-4D97-AF65-F5344CB8AC3E}">
        <p14:creationId xmlns:p14="http://schemas.microsoft.com/office/powerpoint/2010/main" val="257557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5"/>
          <p:cNvPicPr preferRelativeResize="0"/>
          <p:nvPr/>
        </p:nvPicPr>
        <p:blipFill rotWithShape="1">
          <a:blip r:embed="rId3">
            <a:alphaModFix/>
          </a:blip>
          <a:srcRect t="20117" b="20117"/>
          <a:stretch/>
        </p:blipFill>
        <p:spPr>
          <a:xfrm>
            <a:off x="0" y="0"/>
            <a:ext cx="12191999" cy="6193536"/>
          </a:xfrm>
          <a:prstGeom prst="rect">
            <a:avLst/>
          </a:prstGeom>
          <a:noFill/>
          <a:ln>
            <a:noFill/>
          </a:ln>
        </p:spPr>
      </p:pic>
      <p:sp>
        <p:nvSpPr>
          <p:cNvPr id="231" name="Google Shape;231;p5"/>
          <p:cNvSpPr txBox="1">
            <a:spLocks noGrp="1"/>
          </p:cNvSpPr>
          <p:nvPr>
            <p:ph type="title"/>
          </p:nvPr>
        </p:nvSpPr>
        <p:spPr>
          <a:xfrm>
            <a:off x="454387" y="5715000"/>
            <a:ext cx="10515600" cy="11430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3400"/>
              <a:buFont typeface="Arial"/>
              <a:buNone/>
            </a:pPr>
            <a:r>
              <a:rPr lang="en-US" sz="3000">
                <a:solidFill>
                  <a:schemeClr val="lt1"/>
                </a:solidFill>
              </a:rPr>
              <a:t>2021 YEAR IN REVIEW / 2021 年回顧 / </a:t>
            </a:r>
            <a:r>
              <a:rPr lang="en-US" sz="2700" i="1">
                <a:solidFill>
                  <a:schemeClr val="lt1"/>
                </a:solidFill>
              </a:rPr>
              <a:t>Revisión del año 2021</a:t>
            </a:r>
            <a:endParaRPr b="1">
              <a:solidFill>
                <a:schemeClr val="lt1"/>
              </a:solidFill>
            </a:endParaRPr>
          </a:p>
        </p:txBody>
      </p:sp>
      <p:sp>
        <p:nvSpPr>
          <p:cNvPr id="232" name="Google Shape;232;p5"/>
          <p:cNvSpPr txBox="1">
            <a:spLocks noGrp="1"/>
          </p:cNvSpPr>
          <p:nvPr>
            <p:ph type="body" idx="1"/>
          </p:nvPr>
        </p:nvSpPr>
        <p:spPr>
          <a:xfrm>
            <a:off x="826325" y="1714500"/>
            <a:ext cx="10515600" cy="4312398"/>
          </a:xfrm>
          <a:prstGeom prst="rect">
            <a:avLst/>
          </a:prstGeom>
          <a:noFill/>
          <a:ln>
            <a:noFill/>
          </a:ln>
        </p:spPr>
        <p:txBody>
          <a:bodyPr spcFirstLastPara="1" wrap="square" lIns="91425" tIns="45700" rIns="91425" bIns="45700" anchor="t" anchorCtr="0">
            <a:normAutofit/>
          </a:bodyPr>
          <a:lstStyle/>
          <a:p>
            <a:pPr marL="274320" lvl="0" indent="-101600" algn="l" rtl="0">
              <a:lnSpc>
                <a:spcPct val="100000"/>
              </a:lnSpc>
              <a:spcBef>
                <a:spcPts val="0"/>
              </a:spcBef>
              <a:spcAft>
                <a:spcPts val="0"/>
              </a:spcAft>
              <a:buSzPts val="2000"/>
              <a:buNone/>
            </a:pPr>
            <a:endParaRPr/>
          </a:p>
        </p:txBody>
      </p:sp>
      <p:sp>
        <p:nvSpPr>
          <p:cNvPr id="233" name="Google Shape;233;p5"/>
          <p:cNvSpPr txBox="1"/>
          <p:nvPr/>
        </p:nvSpPr>
        <p:spPr>
          <a:xfrm>
            <a:off x="-11874" y="1848005"/>
            <a:ext cx="12203874" cy="3970277"/>
          </a:xfrm>
          <a:prstGeom prst="rect">
            <a:avLst/>
          </a:prstGeom>
          <a:gradFill>
            <a:gsLst>
              <a:gs pos="0">
                <a:srgbClr val="91B1F3"/>
              </a:gs>
              <a:gs pos="100000">
                <a:srgbClr val="91B1F3"/>
              </a:gs>
            </a:gsLst>
            <a:lin ang="16200000" scaled="0"/>
          </a:gradFill>
          <a:ln>
            <a:noFill/>
          </a:ln>
        </p:spPr>
        <p:txBody>
          <a:bodyPr spcFirstLastPara="1" wrap="square" lIns="91425" tIns="45700" rIns="91425" bIns="45700" anchor="t" anchorCtr="0">
            <a:spAutoFit/>
          </a:bodyPr>
          <a:lstStyle/>
          <a:p>
            <a:pPr marL="457200" lvl="1" algn="ctr">
              <a:buClr>
                <a:srgbClr val="FFFFFF"/>
              </a:buClr>
              <a:buSzPts val="3600"/>
            </a:pPr>
            <a:r>
              <a:rPr lang="en-US" sz="3600" b="1" i="0" u="none" strike="noStrike" cap="none" dirty="0">
                <a:solidFill>
                  <a:srgbClr val="FFFFFF"/>
                </a:solidFill>
                <a:latin typeface="Arial"/>
                <a:ea typeface="Arial"/>
                <a:cs typeface="Arial"/>
                <a:sym typeface="Arial"/>
              </a:rPr>
              <a:t>Zumba: Attendance</a:t>
            </a:r>
            <a:r>
              <a:rPr lang="en-US" sz="3600" b="1" dirty="0">
                <a:solidFill>
                  <a:srgbClr val="FFFFFF"/>
                </a:solidFill>
              </a:rPr>
              <a:t> / </a:t>
            </a:r>
            <a:r>
              <a:rPr lang="en-US" sz="3600" b="1" dirty="0" err="1">
                <a:solidFill>
                  <a:srgbClr val="FFFFFF"/>
                </a:solidFill>
              </a:rPr>
              <a:t>尊巴：出席人數</a:t>
            </a:r>
            <a:endParaRPr lang="en-US" sz="3600" b="1" dirty="0">
              <a:solidFill>
                <a:srgbClr val="FFFFFF"/>
              </a:solidFill>
            </a:endParaRPr>
          </a:p>
          <a:p>
            <a:pPr marL="457200" lvl="1" algn="ctr">
              <a:buClr>
                <a:srgbClr val="FFFFFF"/>
              </a:buClr>
              <a:buSzPts val="3600"/>
            </a:pPr>
            <a:r>
              <a:rPr lang="en-US" sz="3600" b="1" i="1" dirty="0">
                <a:solidFill>
                  <a:srgbClr val="FFFFFF"/>
                </a:solidFill>
              </a:rPr>
              <a:t>Zumba: </a:t>
            </a:r>
            <a:r>
              <a:rPr lang="en-US" sz="3600" b="1" i="1" dirty="0" err="1">
                <a:solidFill>
                  <a:srgbClr val="FFFFFF"/>
                </a:solidFill>
              </a:rPr>
              <a:t>Asistencia</a:t>
            </a:r>
            <a:r>
              <a:rPr lang="en-US" sz="3600" b="1" i="1" dirty="0">
                <a:solidFill>
                  <a:srgbClr val="FFFFFF"/>
                </a:solidFill>
              </a:rPr>
              <a:t> </a:t>
            </a:r>
            <a:r>
              <a:rPr lang="en-US" sz="3600" b="1" i="0" u="none" strike="noStrike" cap="none" dirty="0">
                <a:solidFill>
                  <a:srgbClr val="FFFFFF"/>
                </a:solidFill>
                <a:latin typeface="Arial"/>
                <a:ea typeface="Arial"/>
                <a:cs typeface="Arial"/>
                <a:sym typeface="Arial"/>
              </a:rPr>
              <a:t>= 1,135</a:t>
            </a:r>
            <a:endParaRPr dirty="0"/>
          </a:p>
          <a:p>
            <a:pPr marL="457200" marR="0" lvl="1"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000000"/>
                </a:solidFill>
                <a:latin typeface="Arial"/>
                <a:ea typeface="Arial"/>
                <a:cs typeface="Arial"/>
                <a:sym typeface="Arial"/>
              </a:rPr>
              <a:t>Community meetings</a:t>
            </a:r>
            <a:r>
              <a:rPr lang="en-US" sz="3600" b="1" dirty="0"/>
              <a:t> / </a:t>
            </a:r>
            <a:r>
              <a:rPr lang="en-US" sz="3600" b="1" dirty="0" err="1"/>
              <a:t>社區會議</a:t>
            </a:r>
            <a:endParaRPr lang="en-US" sz="3600" b="1" dirty="0"/>
          </a:p>
          <a:p>
            <a:pPr marL="457200" marR="0" lvl="1" indent="0" algn="ctr" rtl="0">
              <a:lnSpc>
                <a:spcPct val="100000"/>
              </a:lnSpc>
              <a:spcBef>
                <a:spcPts val="0"/>
              </a:spcBef>
              <a:spcAft>
                <a:spcPts val="0"/>
              </a:spcAft>
              <a:buClr>
                <a:srgbClr val="000000"/>
              </a:buClr>
              <a:buSzPts val="3600"/>
              <a:buFont typeface="Arial"/>
              <a:buNone/>
            </a:pPr>
            <a:r>
              <a:rPr lang="en-US" sz="3600" b="1" i="1" dirty="0" err="1"/>
              <a:t>Reuniones</a:t>
            </a:r>
            <a:r>
              <a:rPr lang="en-US" sz="3600" b="1" i="1" dirty="0"/>
              <a:t> </a:t>
            </a:r>
            <a:r>
              <a:rPr lang="en-US" sz="3600" b="1" i="1" dirty="0" err="1"/>
              <a:t>comunitarias</a:t>
            </a:r>
            <a:r>
              <a:rPr lang="en-US" sz="3600" b="1" dirty="0"/>
              <a:t>:</a:t>
            </a:r>
            <a:r>
              <a:rPr lang="en-US" sz="3600" b="1" i="0" u="none" strike="noStrike" cap="none" dirty="0">
                <a:solidFill>
                  <a:srgbClr val="000000"/>
                </a:solidFill>
                <a:latin typeface="Arial"/>
                <a:ea typeface="Arial"/>
                <a:cs typeface="Arial"/>
                <a:sym typeface="Arial"/>
              </a:rPr>
              <a:t> 478</a:t>
            </a:r>
            <a:endParaRPr dirty="0"/>
          </a:p>
          <a:p>
            <a:pPr marL="457200" lvl="1" algn="ctr">
              <a:buClr>
                <a:srgbClr val="FFFFFF"/>
              </a:buClr>
              <a:buSzPts val="3600"/>
            </a:pPr>
            <a:r>
              <a:rPr lang="en-US" sz="3600" b="1" i="0" u="none" strike="noStrike" cap="none" dirty="0">
                <a:solidFill>
                  <a:srgbClr val="FFFFFF"/>
                </a:solidFill>
                <a:latin typeface="Arial"/>
                <a:ea typeface="Arial"/>
                <a:cs typeface="Arial"/>
                <a:sym typeface="Arial"/>
              </a:rPr>
              <a:t>Community events (Backpack Giveaway)</a:t>
            </a:r>
          </a:p>
          <a:p>
            <a:pPr marL="457200" lvl="1" algn="ctr">
              <a:buClr>
                <a:srgbClr val="FFFFFF"/>
              </a:buClr>
              <a:buSzPts val="3600"/>
            </a:pPr>
            <a:r>
              <a:rPr lang="en-US" sz="3600" b="1" dirty="0" err="1">
                <a:solidFill>
                  <a:srgbClr val="FFFFFF"/>
                </a:solidFill>
              </a:rPr>
              <a:t>社區活動（背包贈送</a:t>
            </a:r>
            <a:endParaRPr lang="en-US" sz="3600" b="1" dirty="0">
              <a:solidFill>
                <a:srgbClr val="FFFFFF"/>
              </a:solidFill>
            </a:endParaRPr>
          </a:p>
          <a:p>
            <a:pPr marL="457200" lvl="1" algn="ctr">
              <a:buClr>
                <a:srgbClr val="FFFFFF"/>
              </a:buClr>
              <a:buSzPts val="3600"/>
            </a:pPr>
            <a:r>
              <a:rPr lang="en-US" sz="3600" b="1" i="1" dirty="0" err="1">
                <a:solidFill>
                  <a:srgbClr val="FFFFFF"/>
                </a:solidFill>
              </a:rPr>
              <a:t>Eventos</a:t>
            </a:r>
            <a:r>
              <a:rPr lang="en-US" sz="3600" b="1" i="1" dirty="0">
                <a:solidFill>
                  <a:srgbClr val="FFFFFF"/>
                </a:solidFill>
              </a:rPr>
              <a:t> </a:t>
            </a:r>
            <a:r>
              <a:rPr lang="en-US" sz="3600" b="1" i="1" dirty="0" err="1">
                <a:solidFill>
                  <a:srgbClr val="FFFFFF"/>
                </a:solidFill>
              </a:rPr>
              <a:t>comunitarios</a:t>
            </a:r>
            <a:r>
              <a:rPr lang="en-US" sz="3600" b="1" i="1" dirty="0">
                <a:solidFill>
                  <a:srgbClr val="FFFFFF"/>
                </a:solidFill>
              </a:rPr>
              <a:t> (</a:t>
            </a:r>
            <a:r>
              <a:rPr lang="en-US" sz="3600" b="1" i="1" dirty="0" err="1">
                <a:solidFill>
                  <a:srgbClr val="FFFFFF"/>
                </a:solidFill>
              </a:rPr>
              <a:t>Sorteo</a:t>
            </a:r>
            <a:r>
              <a:rPr lang="en-US" sz="3600" b="1" i="1" dirty="0">
                <a:solidFill>
                  <a:srgbClr val="FFFFFF"/>
                </a:solidFill>
              </a:rPr>
              <a:t> de mochilas)</a:t>
            </a:r>
            <a:r>
              <a:rPr lang="en-US" sz="3600" b="1" i="1" u="none" strike="noStrike" cap="none" dirty="0">
                <a:solidFill>
                  <a:srgbClr val="FFFFFF"/>
                </a:solidFill>
                <a:latin typeface="Arial"/>
                <a:ea typeface="Arial"/>
                <a:cs typeface="Arial"/>
                <a:sym typeface="Arial"/>
              </a:rPr>
              <a:t>: </a:t>
            </a:r>
            <a:r>
              <a:rPr lang="en-US" sz="3600" b="1" i="0" u="none" strike="noStrike" cap="none" dirty="0">
                <a:solidFill>
                  <a:srgbClr val="FFFFFF"/>
                </a:solidFill>
                <a:latin typeface="Arial"/>
                <a:ea typeface="Arial"/>
                <a:cs typeface="Arial"/>
                <a:sym typeface="Arial"/>
              </a:rPr>
              <a:t>96</a:t>
            </a:r>
            <a:endParaRPr sz="3600" b="1"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6"/>
          <p:cNvSpPr txBox="1">
            <a:spLocks noGrp="1"/>
          </p:cNvSpPr>
          <p:nvPr>
            <p:ph type="ctrTitle"/>
          </p:nvPr>
        </p:nvSpPr>
        <p:spPr>
          <a:xfrm>
            <a:off x="75" y="1122375"/>
            <a:ext cx="12192000" cy="2387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FFFFFF"/>
              </a:buClr>
              <a:buSzPct val="100000"/>
              <a:buFont typeface="Arimo"/>
              <a:buNone/>
            </a:pPr>
            <a:r>
              <a:rPr lang="en-US" sz="6600" b="1">
                <a:solidFill>
                  <a:srgbClr val="FFFFFF"/>
                </a:solidFill>
                <a:latin typeface="Arimo"/>
                <a:ea typeface="Arimo"/>
                <a:cs typeface="Arimo"/>
                <a:sym typeface="Arimo"/>
              </a:rPr>
              <a:t>Construction Update</a:t>
            </a:r>
            <a:br>
              <a:rPr lang="en-US" sz="6600" b="1">
                <a:solidFill>
                  <a:srgbClr val="FFFFFF"/>
                </a:solidFill>
                <a:latin typeface="Arimo"/>
                <a:ea typeface="Arimo"/>
                <a:cs typeface="Arimo"/>
                <a:sym typeface="Arimo"/>
              </a:rPr>
            </a:br>
            <a:r>
              <a:rPr lang="en-US" sz="6600" b="1">
                <a:solidFill>
                  <a:srgbClr val="FFFFFF"/>
                </a:solidFill>
                <a:latin typeface="Arimo"/>
                <a:ea typeface="Arimo"/>
                <a:cs typeface="Arimo"/>
                <a:sym typeface="Arimo"/>
              </a:rPr>
              <a:t>工程更新</a:t>
            </a:r>
            <a:br>
              <a:rPr lang="en-US" sz="6600" b="1">
                <a:solidFill>
                  <a:srgbClr val="FFFFFF"/>
                </a:solidFill>
                <a:latin typeface="Arimo"/>
                <a:ea typeface="Arimo"/>
                <a:cs typeface="Arimo"/>
                <a:sym typeface="Arimo"/>
              </a:rPr>
            </a:br>
            <a:r>
              <a:rPr lang="en-US" sz="6600" b="1" i="1">
                <a:solidFill>
                  <a:srgbClr val="FFFFFF"/>
                </a:solidFill>
                <a:latin typeface="Arimo"/>
                <a:ea typeface="Arimo"/>
                <a:cs typeface="Arimo"/>
                <a:sym typeface="Arimo"/>
              </a:rPr>
              <a:t>Actualización de la construcción</a:t>
            </a:r>
            <a:endParaRPr sz="6600" b="1">
              <a:solidFill>
                <a:srgbClr val="FFFFFF"/>
              </a:solidFill>
              <a:latin typeface="Arimo"/>
              <a:ea typeface="Arimo"/>
              <a:cs typeface="Arimo"/>
              <a:sym typeface="Arim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7"/>
          <p:cNvSpPr txBox="1"/>
          <p:nvPr/>
        </p:nvSpPr>
        <p:spPr>
          <a:xfrm>
            <a:off x="584825" y="223650"/>
            <a:ext cx="11144400" cy="13236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cap="none">
                <a:solidFill>
                  <a:srgbClr val="31489F"/>
                </a:solidFill>
                <a:latin typeface="Arimo"/>
                <a:ea typeface="Arimo"/>
                <a:cs typeface="Arimo"/>
                <a:sym typeface="Arimo"/>
              </a:rPr>
              <a:t>GAS/ELECTRICAL LINE CONNECTION @ 25TH &amp; CONNECTICUT ST(JAN 10 – FEB 1)</a:t>
            </a:r>
            <a:endParaRPr sz="2000" b="1" cap="none">
              <a:solidFill>
                <a:srgbClr val="31489F"/>
              </a:solidFill>
              <a:latin typeface="Arimo"/>
              <a:ea typeface="Arimo"/>
              <a:cs typeface="Arimo"/>
              <a:sym typeface="Arimo"/>
            </a:endParaRPr>
          </a:p>
          <a:p>
            <a:pPr marL="0" marR="0" lvl="0" indent="0" algn="r" rtl="0">
              <a:spcBef>
                <a:spcPts val="0"/>
              </a:spcBef>
              <a:spcAft>
                <a:spcPts val="0"/>
              </a:spcAft>
              <a:buClr>
                <a:schemeClr val="dk1"/>
              </a:buClr>
              <a:buSzPts val="1100"/>
              <a:buFont typeface="Arial"/>
              <a:buNone/>
            </a:pPr>
            <a:r>
              <a:rPr lang="en-US" sz="2000" b="1">
                <a:solidFill>
                  <a:srgbClr val="31489F"/>
                </a:solidFill>
                <a:latin typeface="Arimo"/>
                <a:ea typeface="Arimo"/>
                <a:cs typeface="Arimo"/>
                <a:sym typeface="Arimo"/>
              </a:rPr>
              <a:t>燃氣/電線連接 於第25街和康涅狄格街 (1 月 10 日 – 2 月 1 日)</a:t>
            </a:r>
            <a:br>
              <a:rPr lang="en-US" sz="2000" b="1" cap="none">
                <a:solidFill>
                  <a:srgbClr val="31489F"/>
                </a:solidFill>
                <a:latin typeface="Arimo"/>
                <a:ea typeface="Arimo"/>
                <a:cs typeface="Arimo"/>
                <a:sym typeface="Arimo"/>
              </a:rPr>
            </a:br>
            <a:r>
              <a:rPr lang="en-US" sz="2000" b="1" i="1">
                <a:solidFill>
                  <a:srgbClr val="31489F"/>
                </a:solidFill>
                <a:latin typeface="Arimo"/>
                <a:ea typeface="Arimo"/>
                <a:cs typeface="Arimo"/>
                <a:sym typeface="Arimo"/>
              </a:rPr>
              <a:t>CONEXIÓN DE LA LÍNEA DE GAS Y ELECTRICIDAD EN LA CALLE 25 Y </a:t>
            </a:r>
            <a:r>
              <a:rPr lang="en-US" sz="2000" b="1">
                <a:solidFill>
                  <a:srgbClr val="31489F"/>
                </a:solidFill>
                <a:latin typeface="Arimo"/>
                <a:ea typeface="Arimo"/>
                <a:cs typeface="Arimo"/>
                <a:sym typeface="Arimo"/>
              </a:rPr>
              <a:t>CONNECTICUT (10 DE ENE – 1 DE FEB)</a:t>
            </a:r>
            <a:r>
              <a:rPr lang="en-US" sz="2000" b="1" i="1">
                <a:solidFill>
                  <a:srgbClr val="31489F"/>
                </a:solidFill>
                <a:latin typeface="Arimo"/>
                <a:ea typeface="Arimo"/>
                <a:cs typeface="Arimo"/>
                <a:sym typeface="Arimo"/>
              </a:rPr>
              <a:t> </a:t>
            </a:r>
            <a:endParaRPr sz="1200" i="1">
              <a:solidFill>
                <a:schemeClr val="dk1"/>
              </a:solidFill>
              <a:latin typeface="Calibri"/>
              <a:ea typeface="Calibri"/>
              <a:cs typeface="Calibri"/>
              <a:sym typeface="Calibri"/>
            </a:endParaRPr>
          </a:p>
        </p:txBody>
      </p:sp>
      <p:sp>
        <p:nvSpPr>
          <p:cNvPr id="244" name="Google Shape;244;p7"/>
          <p:cNvSpPr txBox="1"/>
          <p:nvPr/>
        </p:nvSpPr>
        <p:spPr>
          <a:xfrm>
            <a:off x="173621" y="3308001"/>
            <a:ext cx="4497600" cy="39711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Work area highlighted in </a:t>
            </a:r>
            <a:r>
              <a:rPr lang="en-US" sz="1800" b="1" dirty="0">
                <a:solidFill>
                  <a:schemeClr val="dk1"/>
                </a:solidFill>
                <a:highlight>
                  <a:srgbClr val="00FF00"/>
                </a:highlight>
                <a:latin typeface="Calibri"/>
                <a:ea typeface="Calibri"/>
                <a:cs typeface="Calibri"/>
                <a:sym typeface="Calibri"/>
              </a:rPr>
              <a:t>Green</a:t>
            </a:r>
            <a:r>
              <a:rPr lang="en-US" sz="1800" dirty="0">
                <a:solidFill>
                  <a:schemeClr val="dk1"/>
                </a:solidFill>
                <a:latin typeface="Calibri"/>
                <a:ea typeface="Calibri"/>
                <a:cs typeface="Calibri"/>
                <a:sym typeface="Calibri"/>
              </a:rPr>
              <a:t> in </a:t>
            </a:r>
            <a:r>
              <a:rPr lang="en-US" sz="1800" dirty="0" err="1">
                <a:solidFill>
                  <a:schemeClr val="dk1"/>
                </a:solidFill>
                <a:latin typeface="Calibri"/>
                <a:ea typeface="Calibri"/>
                <a:cs typeface="Calibri"/>
                <a:sym typeface="Calibri"/>
              </a:rPr>
              <a:t>pictures圖片中以</a:t>
            </a:r>
            <a:r>
              <a:rPr lang="en-US" sz="1800" b="1" dirty="0" err="1">
                <a:solidFill>
                  <a:schemeClr val="dk1"/>
                </a:solidFill>
                <a:highlight>
                  <a:srgbClr val="00FF00"/>
                </a:highlight>
                <a:latin typeface="Calibri"/>
                <a:ea typeface="Calibri"/>
                <a:cs typeface="Calibri"/>
                <a:sym typeface="Calibri"/>
              </a:rPr>
              <a:t>綠色</a:t>
            </a:r>
            <a:r>
              <a:rPr lang="en-US" sz="1800" dirty="0" err="1">
                <a:solidFill>
                  <a:schemeClr val="dk1"/>
                </a:solidFill>
                <a:latin typeface="Calibri"/>
                <a:ea typeface="Calibri"/>
                <a:cs typeface="Calibri"/>
                <a:sym typeface="Calibri"/>
              </a:rPr>
              <a:t>突出顯示的工作區域</a:t>
            </a:r>
            <a:br>
              <a:rPr lang="en-US" sz="1800" dirty="0">
                <a:solidFill>
                  <a:schemeClr val="dk1"/>
                </a:solidFill>
                <a:latin typeface="Calibri"/>
                <a:ea typeface="Calibri"/>
                <a:cs typeface="Calibri"/>
                <a:sym typeface="Calibri"/>
              </a:rPr>
            </a:br>
            <a:r>
              <a:rPr lang="en-US" sz="1800" i="1" dirty="0" err="1">
                <a:solidFill>
                  <a:schemeClr val="dk1"/>
                </a:solidFill>
                <a:latin typeface="Calibri"/>
                <a:ea typeface="Calibri"/>
                <a:cs typeface="Calibri"/>
                <a:sym typeface="Calibri"/>
              </a:rPr>
              <a:t>Área</a:t>
            </a:r>
            <a:r>
              <a:rPr lang="en-US" sz="1800" i="1" dirty="0">
                <a:solidFill>
                  <a:schemeClr val="dk1"/>
                </a:solidFill>
                <a:latin typeface="Calibri"/>
                <a:ea typeface="Calibri"/>
                <a:cs typeface="Calibri"/>
                <a:sym typeface="Calibri"/>
              </a:rPr>
              <a:t> de </a:t>
            </a:r>
            <a:r>
              <a:rPr lang="en-US" sz="1800" i="1" dirty="0" err="1">
                <a:solidFill>
                  <a:schemeClr val="dk1"/>
                </a:solidFill>
                <a:latin typeface="Calibri"/>
                <a:ea typeface="Calibri"/>
                <a:cs typeface="Calibri"/>
                <a:sym typeface="Calibri"/>
              </a:rPr>
              <a:t>trabajo</a:t>
            </a:r>
            <a:r>
              <a:rPr lang="en-US" sz="1800" i="1" dirty="0">
                <a:solidFill>
                  <a:schemeClr val="dk1"/>
                </a:solidFill>
                <a:latin typeface="Calibri"/>
                <a:ea typeface="Calibri"/>
                <a:cs typeface="Calibri"/>
                <a:sym typeface="Calibri"/>
              </a:rPr>
              <a:t> </a:t>
            </a:r>
            <a:r>
              <a:rPr lang="en-US" sz="1800" i="1" dirty="0" err="1">
                <a:solidFill>
                  <a:schemeClr val="dk1"/>
                </a:solidFill>
                <a:latin typeface="Calibri"/>
                <a:ea typeface="Calibri"/>
                <a:cs typeface="Calibri"/>
                <a:sym typeface="Calibri"/>
              </a:rPr>
              <a:t>resaltada</a:t>
            </a:r>
            <a:r>
              <a:rPr lang="en-US" sz="1800" i="1" dirty="0">
                <a:solidFill>
                  <a:schemeClr val="dk1"/>
                </a:solidFill>
                <a:latin typeface="Calibri"/>
                <a:ea typeface="Calibri"/>
                <a:cs typeface="Calibri"/>
                <a:sym typeface="Calibri"/>
              </a:rPr>
              <a:t> </a:t>
            </a:r>
            <a:r>
              <a:rPr lang="en-US" sz="1800" i="1" dirty="0" err="1">
                <a:solidFill>
                  <a:schemeClr val="dk1"/>
                </a:solidFill>
                <a:highlight>
                  <a:srgbClr val="00FF00"/>
                </a:highlight>
                <a:latin typeface="Calibri"/>
                <a:ea typeface="Calibri"/>
                <a:cs typeface="Calibri"/>
                <a:sym typeface="Calibri"/>
              </a:rPr>
              <a:t>en</a:t>
            </a:r>
            <a:r>
              <a:rPr lang="en-US" sz="1800" i="1" dirty="0">
                <a:solidFill>
                  <a:schemeClr val="dk1"/>
                </a:solidFill>
                <a:highlight>
                  <a:srgbClr val="00FF00"/>
                </a:highlight>
                <a:latin typeface="Calibri"/>
                <a:ea typeface="Calibri"/>
                <a:cs typeface="Calibri"/>
                <a:sym typeface="Calibri"/>
              </a:rPr>
              <a:t> </a:t>
            </a:r>
            <a:r>
              <a:rPr lang="en-US" sz="1800" i="1" dirty="0" err="1">
                <a:solidFill>
                  <a:schemeClr val="dk1"/>
                </a:solidFill>
                <a:highlight>
                  <a:srgbClr val="00FF00"/>
                </a:highlight>
                <a:latin typeface="Calibri"/>
                <a:ea typeface="Calibri"/>
                <a:cs typeface="Calibri"/>
                <a:sym typeface="Calibri"/>
              </a:rPr>
              <a:t>verde</a:t>
            </a:r>
            <a:r>
              <a:rPr lang="en-US" sz="1800" i="1" dirty="0">
                <a:solidFill>
                  <a:schemeClr val="dk1"/>
                </a:solidFill>
                <a:latin typeface="Calibri"/>
                <a:ea typeface="Calibri"/>
                <a:cs typeface="Calibri"/>
                <a:sym typeface="Calibri"/>
              </a:rPr>
              <a:t> </a:t>
            </a:r>
            <a:r>
              <a:rPr lang="en-US" sz="1800" i="1" dirty="0" err="1">
                <a:solidFill>
                  <a:schemeClr val="dk1"/>
                </a:solidFill>
                <a:latin typeface="Calibri"/>
                <a:ea typeface="Calibri"/>
                <a:cs typeface="Calibri"/>
                <a:sym typeface="Calibri"/>
              </a:rPr>
              <a:t>en</a:t>
            </a:r>
            <a:r>
              <a:rPr lang="en-US" sz="1800" i="1" dirty="0">
                <a:solidFill>
                  <a:schemeClr val="dk1"/>
                </a:solidFill>
                <a:latin typeface="Calibri"/>
                <a:ea typeface="Calibri"/>
                <a:cs typeface="Calibri"/>
                <a:sym typeface="Calibri"/>
              </a:rPr>
              <a:t> </a:t>
            </a:r>
            <a:r>
              <a:rPr lang="en-US" sz="1800" i="1" dirty="0" err="1">
                <a:solidFill>
                  <a:schemeClr val="dk1"/>
                </a:solidFill>
                <a:latin typeface="Calibri"/>
                <a:ea typeface="Calibri"/>
                <a:cs typeface="Calibri"/>
                <a:sym typeface="Calibri"/>
              </a:rPr>
              <a:t>imágenes</a:t>
            </a:r>
            <a:endParaRPr i="1" dirty="0"/>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Pedestrian access in &amp; out of 1101 Connecticut available during construction施工期間將提供進出康涅狄格街1101號的行人通道</a:t>
            </a:r>
            <a:br>
              <a:rPr lang="en-US" sz="1800" dirty="0">
                <a:solidFill>
                  <a:schemeClr val="dk1"/>
                </a:solidFill>
                <a:latin typeface="Calibri"/>
                <a:ea typeface="Calibri"/>
                <a:cs typeface="Calibri"/>
                <a:sym typeface="Calibri"/>
              </a:rPr>
            </a:br>
            <a:r>
              <a:rPr lang="en-US" sz="1800" i="1" dirty="0" err="1">
                <a:solidFill>
                  <a:schemeClr val="dk1"/>
                </a:solidFill>
                <a:latin typeface="Calibri"/>
                <a:ea typeface="Calibri"/>
                <a:cs typeface="Calibri"/>
                <a:sym typeface="Calibri"/>
              </a:rPr>
              <a:t>Acceso</a:t>
            </a:r>
            <a:r>
              <a:rPr lang="en-US" sz="1800" i="1" dirty="0">
                <a:solidFill>
                  <a:schemeClr val="dk1"/>
                </a:solidFill>
                <a:latin typeface="Calibri"/>
                <a:ea typeface="Calibri"/>
                <a:cs typeface="Calibri"/>
                <a:sym typeface="Calibri"/>
              </a:rPr>
              <a:t> </a:t>
            </a:r>
            <a:r>
              <a:rPr lang="en-US" sz="1800" i="1" dirty="0" err="1">
                <a:solidFill>
                  <a:schemeClr val="dk1"/>
                </a:solidFill>
                <a:latin typeface="Calibri"/>
                <a:ea typeface="Calibri"/>
                <a:cs typeface="Calibri"/>
                <a:sym typeface="Calibri"/>
              </a:rPr>
              <a:t>peatonal</a:t>
            </a:r>
            <a:r>
              <a:rPr lang="en-US" sz="1800" i="1" dirty="0">
                <a:solidFill>
                  <a:schemeClr val="dk1"/>
                </a:solidFill>
                <a:latin typeface="Calibri"/>
                <a:ea typeface="Calibri"/>
                <a:cs typeface="Calibri"/>
                <a:sym typeface="Calibri"/>
              </a:rPr>
              <a:t> dentro y </a:t>
            </a:r>
            <a:r>
              <a:rPr lang="en-US" sz="1800" i="1" dirty="0" err="1">
                <a:solidFill>
                  <a:schemeClr val="dk1"/>
                </a:solidFill>
                <a:latin typeface="Calibri"/>
                <a:ea typeface="Calibri"/>
                <a:cs typeface="Calibri"/>
                <a:sym typeface="Calibri"/>
              </a:rPr>
              <a:t>fuera</a:t>
            </a:r>
            <a:r>
              <a:rPr lang="en-US" sz="1800" i="1" dirty="0">
                <a:solidFill>
                  <a:schemeClr val="dk1"/>
                </a:solidFill>
                <a:latin typeface="Calibri"/>
                <a:ea typeface="Calibri"/>
                <a:cs typeface="Calibri"/>
                <a:sym typeface="Calibri"/>
              </a:rPr>
              <a:t> de la </a:t>
            </a:r>
            <a:r>
              <a:rPr lang="en-US" sz="1800" i="1" dirty="0" err="1">
                <a:solidFill>
                  <a:schemeClr val="dk1"/>
                </a:solidFill>
                <a:latin typeface="Calibri"/>
                <a:ea typeface="Calibri"/>
                <a:cs typeface="Calibri"/>
                <a:sym typeface="Calibri"/>
              </a:rPr>
              <a:t>Obra</a:t>
            </a:r>
            <a:r>
              <a:rPr lang="en-US" sz="1800" i="1" dirty="0">
                <a:solidFill>
                  <a:schemeClr val="dk1"/>
                </a:solidFill>
                <a:latin typeface="Calibri"/>
                <a:ea typeface="Calibri"/>
                <a:cs typeface="Calibri"/>
                <a:sym typeface="Calibri"/>
              </a:rPr>
              <a:t> </a:t>
            </a:r>
            <a:r>
              <a:rPr lang="en-US" sz="1800" i="1" dirty="0" err="1">
                <a:solidFill>
                  <a:schemeClr val="dk1"/>
                </a:solidFill>
                <a:latin typeface="Calibri"/>
                <a:ea typeface="Calibri"/>
                <a:cs typeface="Calibri"/>
                <a:sym typeface="Calibri"/>
              </a:rPr>
              <a:t>en</a:t>
            </a:r>
            <a:r>
              <a:rPr lang="en-US" sz="1800" i="1" dirty="0">
                <a:solidFill>
                  <a:schemeClr val="dk1"/>
                </a:solidFill>
                <a:latin typeface="Calibri"/>
                <a:ea typeface="Calibri"/>
                <a:cs typeface="Calibri"/>
                <a:sym typeface="Calibri"/>
              </a:rPr>
              <a:t> la Calle Connecticut 1101, disponible </a:t>
            </a:r>
            <a:r>
              <a:rPr lang="en-US" sz="1800" i="1" dirty="0" err="1">
                <a:solidFill>
                  <a:schemeClr val="dk1"/>
                </a:solidFill>
                <a:latin typeface="Calibri"/>
                <a:ea typeface="Calibri"/>
                <a:cs typeface="Calibri"/>
                <a:sym typeface="Calibri"/>
              </a:rPr>
              <a:t>durante</a:t>
            </a:r>
            <a:r>
              <a:rPr lang="en-US" sz="1800" i="1" dirty="0">
                <a:solidFill>
                  <a:schemeClr val="dk1"/>
                </a:solidFill>
                <a:latin typeface="Calibri"/>
                <a:ea typeface="Calibri"/>
                <a:cs typeface="Calibri"/>
                <a:sym typeface="Calibri"/>
              </a:rPr>
              <a:t> la </a:t>
            </a:r>
            <a:r>
              <a:rPr lang="en-US" sz="1800" i="1" dirty="0" err="1">
                <a:solidFill>
                  <a:schemeClr val="dk1"/>
                </a:solidFill>
                <a:latin typeface="Calibri"/>
                <a:ea typeface="Calibri"/>
                <a:cs typeface="Calibri"/>
                <a:sym typeface="Calibri"/>
              </a:rPr>
              <a:t>construcción</a:t>
            </a:r>
            <a:endParaRPr sz="1800" i="1" dirty="0">
              <a:solidFill>
                <a:schemeClr val="dk1"/>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Calibri"/>
              <a:ea typeface="Calibri"/>
              <a:cs typeface="Calibri"/>
              <a:sym typeface="Calibri"/>
            </a:endParaRPr>
          </a:p>
        </p:txBody>
      </p:sp>
      <p:pic>
        <p:nvPicPr>
          <p:cNvPr id="245" name="Google Shape;245;p7"/>
          <p:cNvPicPr preferRelativeResize="0"/>
          <p:nvPr/>
        </p:nvPicPr>
        <p:blipFill rotWithShape="1">
          <a:blip r:embed="rId3">
            <a:alphaModFix/>
          </a:blip>
          <a:srcRect l="13147" t="2022" r="14046" b="70793"/>
          <a:stretch/>
        </p:blipFill>
        <p:spPr>
          <a:xfrm>
            <a:off x="4673799" y="2236444"/>
            <a:ext cx="6983454" cy="3374637"/>
          </a:xfrm>
          <a:prstGeom prst="rect">
            <a:avLst/>
          </a:prstGeom>
          <a:noFill/>
          <a:ln>
            <a:noFill/>
          </a:ln>
        </p:spPr>
      </p:pic>
      <p:sp>
        <p:nvSpPr>
          <p:cNvPr id="246" name="Google Shape;246;p7"/>
          <p:cNvSpPr txBox="1"/>
          <p:nvPr/>
        </p:nvSpPr>
        <p:spPr>
          <a:xfrm>
            <a:off x="2647375" y="2236450"/>
            <a:ext cx="1873500" cy="9234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chemeClr val="dk1"/>
                </a:solidFill>
                <a:latin typeface="Calibri"/>
                <a:ea typeface="Calibri"/>
                <a:cs typeface="Calibri"/>
                <a:sym typeface="Calibri"/>
              </a:rPr>
              <a:t>Jan 17 – 20 </a:t>
            </a:r>
            <a:endParaRPr sz="1800" b="1">
              <a:solidFill>
                <a:schemeClr val="dk1"/>
              </a:solidFill>
              <a:latin typeface="Calibri"/>
              <a:ea typeface="Calibri"/>
              <a:cs typeface="Calibri"/>
              <a:sym typeface="Calibri"/>
            </a:endParaRPr>
          </a:p>
          <a:p>
            <a:pPr marL="0" marR="0" lvl="0" indent="0" algn="r" rtl="0">
              <a:spcBef>
                <a:spcPts val="0"/>
              </a:spcBef>
              <a:spcAft>
                <a:spcPts val="0"/>
              </a:spcAft>
              <a:buNone/>
            </a:pPr>
            <a:r>
              <a:rPr lang="en-US" sz="1800" b="1">
                <a:solidFill>
                  <a:schemeClr val="dk1"/>
                </a:solidFill>
                <a:latin typeface="Calibri"/>
                <a:ea typeface="Calibri"/>
                <a:cs typeface="Calibri"/>
                <a:sym typeface="Calibri"/>
              </a:rPr>
              <a:t>1月17至20日</a:t>
            </a:r>
            <a:br>
              <a:rPr lang="en-US" sz="1800" b="1">
                <a:solidFill>
                  <a:schemeClr val="dk1"/>
                </a:solidFill>
                <a:latin typeface="Calibri"/>
                <a:ea typeface="Calibri"/>
                <a:cs typeface="Calibri"/>
                <a:sym typeface="Calibri"/>
              </a:rPr>
            </a:br>
            <a:r>
              <a:rPr lang="en-US" sz="1800" b="1" i="1">
                <a:solidFill>
                  <a:schemeClr val="dk1"/>
                </a:solidFill>
                <a:latin typeface="Calibri"/>
                <a:ea typeface="Calibri"/>
                <a:cs typeface="Calibri"/>
                <a:sym typeface="Calibri"/>
              </a:rPr>
              <a:t>17 al 20 de ene</a:t>
            </a:r>
            <a:endParaRPr i="1"/>
          </a:p>
        </p:txBody>
      </p:sp>
      <p:sp>
        <p:nvSpPr>
          <p:cNvPr id="6" name="Text Box 2">
            <a:extLst>
              <a:ext uri="{FF2B5EF4-FFF2-40B4-BE49-F238E27FC236}">
                <a16:creationId xmlns:a16="http://schemas.microsoft.com/office/drawing/2014/main" id="{7612B4A1-6BA9-461E-8775-6D361E7A86FD}"/>
              </a:ext>
            </a:extLst>
          </p:cNvPr>
          <p:cNvSpPr txBox="1">
            <a:spLocks noChangeArrowheads="1"/>
          </p:cNvSpPr>
          <p:nvPr/>
        </p:nvSpPr>
        <p:spPr bwMode="auto">
          <a:xfrm>
            <a:off x="4860924" y="2351757"/>
            <a:ext cx="2431697" cy="69278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80000"/>
              </a:lnSpc>
              <a:spcBef>
                <a:spcPts val="0"/>
              </a:spcBef>
              <a:spcAft>
                <a:spcPts val="0"/>
              </a:spcAft>
            </a:pPr>
            <a:r>
              <a:rPr lang="en-US" sz="1600" dirty="0">
                <a:solidFill>
                  <a:srgbClr val="0000FF"/>
                </a:solidFill>
                <a:effectLst/>
                <a:latin typeface="Calibri" panose="020F0502020204030204" pitchFamily="34" charset="0"/>
                <a:ea typeface="MS Gothic" panose="020B0609070205080204" pitchFamily="49" charset="-128"/>
                <a:cs typeface="Calibri" panose="020F0502020204030204" pitchFamily="34" charset="0"/>
              </a:rPr>
              <a:t>Pedestrian access route</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80000"/>
              </a:lnSpc>
              <a:spcBef>
                <a:spcPts val="0"/>
              </a:spcBef>
              <a:spcAft>
                <a:spcPts val="0"/>
              </a:spcAft>
            </a:pPr>
            <a:r>
              <a:rPr lang="en-US" sz="16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行人通道</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80000"/>
              </a:lnSpc>
              <a:spcBef>
                <a:spcPts val="0"/>
              </a:spcBef>
              <a:spcAft>
                <a:spcPts val="0"/>
              </a:spcAft>
            </a:pPr>
            <a:r>
              <a:rPr lang="en-US" sz="16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Vía</a:t>
            </a:r>
            <a:r>
              <a:rPr lang="en-US" sz="16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de </a:t>
            </a:r>
            <a:r>
              <a:rPr lang="en-US" sz="16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acceso</a:t>
            </a:r>
            <a:r>
              <a:rPr lang="en-US" sz="16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peatonal</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8"/>
          <p:cNvSpPr txBox="1"/>
          <p:nvPr/>
        </p:nvSpPr>
        <p:spPr>
          <a:xfrm>
            <a:off x="0" y="4192200"/>
            <a:ext cx="6690900" cy="2586000"/>
          </a:xfrm>
          <a:prstGeom prst="rect">
            <a:avLst/>
          </a:prstGeom>
          <a:noFill/>
          <a:ln>
            <a:noFill/>
          </a:ln>
        </p:spPr>
        <p:txBody>
          <a:bodyPr spcFirstLastPara="1" wrap="square" lIns="91425" tIns="45700" rIns="91425" bIns="45700" anchor="t" anchorCtr="0">
            <a:spAutoFit/>
          </a:bodyPr>
          <a:lstStyle/>
          <a:p>
            <a:pPr marL="285750" lvl="0" indent="-285750" algn="l" rtl="0">
              <a:spcBef>
                <a:spcPts val="0"/>
              </a:spcBef>
              <a:spcAft>
                <a:spcPts val="0"/>
              </a:spcAft>
              <a:buClr>
                <a:schemeClr val="dk1"/>
              </a:buClr>
              <a:buSzPts val="1800"/>
              <a:buChar char="•"/>
            </a:pPr>
            <a:r>
              <a:rPr lang="en-US" sz="1800">
                <a:solidFill>
                  <a:schemeClr val="dk1"/>
                </a:solidFill>
                <a:latin typeface="Calibri"/>
                <a:ea typeface="Calibri"/>
                <a:cs typeface="Calibri"/>
                <a:sym typeface="Calibri"/>
              </a:rPr>
              <a:t>Work area highlighted in </a:t>
            </a:r>
            <a:r>
              <a:rPr lang="en-US" sz="1800" b="1">
                <a:solidFill>
                  <a:schemeClr val="dk1"/>
                </a:solidFill>
                <a:highlight>
                  <a:srgbClr val="00FF00"/>
                </a:highlight>
                <a:latin typeface="Calibri"/>
                <a:ea typeface="Calibri"/>
                <a:cs typeface="Calibri"/>
                <a:sym typeface="Calibri"/>
              </a:rPr>
              <a:t>Green</a:t>
            </a:r>
            <a:r>
              <a:rPr lang="en-US" sz="1800">
                <a:solidFill>
                  <a:schemeClr val="dk1"/>
                </a:solidFill>
                <a:latin typeface="Calibri"/>
                <a:ea typeface="Calibri"/>
                <a:cs typeface="Calibri"/>
                <a:sym typeface="Calibri"/>
              </a:rPr>
              <a:t> in pictures</a:t>
            </a:r>
            <a:endParaRPr sz="1800">
              <a:solidFill>
                <a:schemeClr val="dk1"/>
              </a:solidFill>
              <a:latin typeface="Calibri"/>
              <a:ea typeface="Calibri"/>
              <a:cs typeface="Calibri"/>
              <a:sym typeface="Calibri"/>
            </a:endParaRPr>
          </a:p>
          <a:p>
            <a:pPr marL="457200" lvl="0" indent="0" algn="l" rtl="0">
              <a:spcBef>
                <a:spcPts val="0"/>
              </a:spcBef>
              <a:spcAft>
                <a:spcPts val="0"/>
              </a:spcAft>
              <a:buNone/>
            </a:pPr>
            <a:r>
              <a:rPr lang="en-US" sz="1800">
                <a:solidFill>
                  <a:schemeClr val="dk1"/>
                </a:solidFill>
                <a:latin typeface="Calibri"/>
                <a:ea typeface="Calibri"/>
                <a:cs typeface="Calibri"/>
                <a:sym typeface="Calibri"/>
              </a:rPr>
              <a:t>圖片中以</a:t>
            </a:r>
            <a:r>
              <a:rPr lang="en-US" sz="1800" b="1">
                <a:solidFill>
                  <a:schemeClr val="dk1"/>
                </a:solidFill>
                <a:highlight>
                  <a:srgbClr val="00FF00"/>
                </a:highlight>
                <a:latin typeface="Calibri"/>
                <a:ea typeface="Calibri"/>
                <a:cs typeface="Calibri"/>
                <a:sym typeface="Calibri"/>
              </a:rPr>
              <a:t>綠色</a:t>
            </a:r>
            <a:r>
              <a:rPr lang="en-US" sz="1800">
                <a:solidFill>
                  <a:schemeClr val="dk1"/>
                </a:solidFill>
                <a:latin typeface="Calibri"/>
                <a:ea typeface="Calibri"/>
                <a:cs typeface="Calibri"/>
                <a:sym typeface="Calibri"/>
              </a:rPr>
              <a:t>突出顯示的工作區域</a:t>
            </a:r>
            <a:br>
              <a:rPr lang="en-US" sz="1800">
                <a:solidFill>
                  <a:schemeClr val="dk1"/>
                </a:solidFill>
                <a:latin typeface="Calibri"/>
                <a:ea typeface="Calibri"/>
                <a:cs typeface="Calibri"/>
                <a:sym typeface="Calibri"/>
              </a:rPr>
            </a:br>
            <a:r>
              <a:rPr lang="en-US" sz="1800" i="1">
                <a:solidFill>
                  <a:schemeClr val="dk1"/>
                </a:solidFill>
                <a:latin typeface="Calibri"/>
                <a:ea typeface="Calibri"/>
                <a:cs typeface="Calibri"/>
                <a:sym typeface="Calibri"/>
              </a:rPr>
              <a:t>Área de trabajo resaltada </a:t>
            </a:r>
            <a:r>
              <a:rPr lang="en-US" sz="1800" i="1">
                <a:solidFill>
                  <a:schemeClr val="dk1"/>
                </a:solidFill>
                <a:highlight>
                  <a:srgbClr val="00FF00"/>
                </a:highlight>
                <a:latin typeface="Calibri"/>
                <a:ea typeface="Calibri"/>
                <a:cs typeface="Calibri"/>
                <a:sym typeface="Calibri"/>
              </a:rPr>
              <a:t>en verde</a:t>
            </a:r>
            <a:r>
              <a:rPr lang="en-US" sz="1800" i="1">
                <a:solidFill>
                  <a:schemeClr val="dk1"/>
                </a:solidFill>
                <a:latin typeface="Calibri"/>
                <a:ea typeface="Calibri"/>
                <a:cs typeface="Calibri"/>
                <a:sym typeface="Calibri"/>
              </a:rPr>
              <a:t> en imágenes</a:t>
            </a:r>
            <a:endParaRPr i="1">
              <a:solidFill>
                <a:schemeClr val="dk1"/>
              </a:solidFill>
            </a:endParaRPr>
          </a:p>
          <a:p>
            <a:pPr marL="114300" lvl="0" indent="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800"/>
              <a:buChar char="•"/>
            </a:pPr>
            <a:r>
              <a:rPr lang="en-US" sz="1800">
                <a:solidFill>
                  <a:schemeClr val="dk1"/>
                </a:solidFill>
                <a:latin typeface="Calibri"/>
                <a:ea typeface="Calibri"/>
                <a:cs typeface="Calibri"/>
                <a:sym typeface="Calibri"/>
              </a:rPr>
              <a:t>Pedestrian access in &amp; out of 1101 Connecticut available during construction</a:t>
            </a:r>
            <a:endParaRPr sz="1800">
              <a:solidFill>
                <a:schemeClr val="dk1"/>
              </a:solidFill>
              <a:latin typeface="Calibri"/>
              <a:ea typeface="Calibri"/>
              <a:cs typeface="Calibri"/>
              <a:sym typeface="Calibri"/>
            </a:endParaRPr>
          </a:p>
          <a:p>
            <a:pPr marL="457200" lvl="0" indent="0" algn="l" rtl="0">
              <a:spcBef>
                <a:spcPts val="0"/>
              </a:spcBef>
              <a:spcAft>
                <a:spcPts val="0"/>
              </a:spcAft>
              <a:buNone/>
            </a:pPr>
            <a:r>
              <a:rPr lang="en-US" sz="1800">
                <a:solidFill>
                  <a:schemeClr val="dk1"/>
                </a:solidFill>
                <a:latin typeface="Calibri"/>
                <a:ea typeface="Calibri"/>
                <a:cs typeface="Calibri"/>
                <a:sym typeface="Calibri"/>
              </a:rPr>
              <a:t>施工期間將提供進出康涅狄格街1101號的行人通道</a:t>
            </a:r>
            <a:br>
              <a:rPr lang="en-US" sz="1800">
                <a:solidFill>
                  <a:schemeClr val="dk1"/>
                </a:solidFill>
                <a:latin typeface="Calibri"/>
                <a:ea typeface="Calibri"/>
                <a:cs typeface="Calibri"/>
                <a:sym typeface="Calibri"/>
              </a:rPr>
            </a:br>
            <a:r>
              <a:rPr lang="en-US" sz="1800" i="1">
                <a:solidFill>
                  <a:schemeClr val="dk1"/>
                </a:solidFill>
                <a:latin typeface="Calibri"/>
                <a:ea typeface="Calibri"/>
                <a:cs typeface="Calibri"/>
                <a:sym typeface="Calibri"/>
              </a:rPr>
              <a:t>Acceso peatonal dentro y fuera de la Obra en la Calle Connecticut 1101 , disponible durante la construcción</a:t>
            </a:r>
            <a:endParaRPr sz="1800">
              <a:solidFill>
                <a:schemeClr val="dk1"/>
              </a:solidFill>
              <a:latin typeface="Calibri"/>
              <a:ea typeface="Calibri"/>
              <a:cs typeface="Calibri"/>
              <a:sym typeface="Calibri"/>
            </a:endParaRPr>
          </a:p>
        </p:txBody>
      </p:sp>
      <p:pic>
        <p:nvPicPr>
          <p:cNvPr id="252" name="Google Shape;252;p8"/>
          <p:cNvPicPr preferRelativeResize="0"/>
          <p:nvPr/>
        </p:nvPicPr>
        <p:blipFill rotWithShape="1">
          <a:blip r:embed="rId3">
            <a:alphaModFix/>
          </a:blip>
          <a:srcRect l="13560" t="1607" r="15210" b="69255"/>
          <a:stretch/>
        </p:blipFill>
        <p:spPr>
          <a:xfrm>
            <a:off x="70923" y="1165275"/>
            <a:ext cx="5575749" cy="2951525"/>
          </a:xfrm>
          <a:prstGeom prst="rect">
            <a:avLst/>
          </a:prstGeom>
          <a:noFill/>
          <a:ln>
            <a:noFill/>
          </a:ln>
        </p:spPr>
      </p:pic>
      <p:sp>
        <p:nvSpPr>
          <p:cNvPr id="253" name="Google Shape;253;p8"/>
          <p:cNvSpPr txBox="1"/>
          <p:nvPr/>
        </p:nvSpPr>
        <p:spPr>
          <a:xfrm>
            <a:off x="5781200" y="1753675"/>
            <a:ext cx="1716300" cy="9234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US" sz="1800" b="1">
                <a:solidFill>
                  <a:schemeClr val="dk1"/>
                </a:solidFill>
                <a:latin typeface="Calibri"/>
                <a:ea typeface="Calibri"/>
                <a:cs typeface="Calibri"/>
                <a:sym typeface="Calibri"/>
              </a:rPr>
              <a:t>Jan 21 – 25 </a:t>
            </a:r>
            <a:endParaRPr sz="1800" b="1">
              <a:solidFill>
                <a:schemeClr val="dk1"/>
              </a:solidFill>
              <a:latin typeface="Calibri"/>
              <a:ea typeface="Calibri"/>
              <a:cs typeface="Calibri"/>
              <a:sym typeface="Calibri"/>
            </a:endParaRPr>
          </a:p>
          <a:p>
            <a:pPr marL="0" lvl="0" indent="0" algn="l" rtl="0">
              <a:spcBef>
                <a:spcPts val="0"/>
              </a:spcBef>
              <a:spcAft>
                <a:spcPts val="0"/>
              </a:spcAft>
              <a:buNone/>
            </a:pPr>
            <a:r>
              <a:rPr lang="en-US" sz="1800" b="1">
                <a:solidFill>
                  <a:schemeClr val="dk1"/>
                </a:solidFill>
                <a:latin typeface="Calibri"/>
                <a:ea typeface="Calibri"/>
                <a:cs typeface="Calibri"/>
                <a:sym typeface="Calibri"/>
              </a:rPr>
              <a:t>1月21至25日</a:t>
            </a:r>
            <a:br>
              <a:rPr lang="en-US" sz="1800" b="1">
                <a:solidFill>
                  <a:schemeClr val="dk1"/>
                </a:solidFill>
                <a:latin typeface="Calibri"/>
                <a:ea typeface="Calibri"/>
                <a:cs typeface="Calibri"/>
                <a:sym typeface="Calibri"/>
              </a:rPr>
            </a:br>
            <a:r>
              <a:rPr lang="en-US" sz="1800" b="1">
                <a:solidFill>
                  <a:schemeClr val="dk1"/>
                </a:solidFill>
                <a:latin typeface="Calibri"/>
                <a:ea typeface="Calibri"/>
                <a:cs typeface="Calibri"/>
                <a:sym typeface="Calibri"/>
              </a:rPr>
              <a:t>2</a:t>
            </a:r>
            <a:r>
              <a:rPr lang="en-US" sz="1800" b="1" i="1">
                <a:solidFill>
                  <a:schemeClr val="dk1"/>
                </a:solidFill>
                <a:latin typeface="Calibri"/>
                <a:ea typeface="Calibri"/>
                <a:cs typeface="Calibri"/>
                <a:sym typeface="Calibri"/>
              </a:rPr>
              <a:t>1 al 25 de ene</a:t>
            </a:r>
            <a:endParaRPr sz="1800" b="1">
              <a:solidFill>
                <a:schemeClr val="dk1"/>
              </a:solidFill>
              <a:latin typeface="Calibri"/>
              <a:ea typeface="Calibri"/>
              <a:cs typeface="Calibri"/>
              <a:sym typeface="Calibri"/>
            </a:endParaRPr>
          </a:p>
        </p:txBody>
      </p:sp>
      <p:pic>
        <p:nvPicPr>
          <p:cNvPr id="254" name="Google Shape;254;p8"/>
          <p:cNvPicPr preferRelativeResize="0"/>
          <p:nvPr/>
        </p:nvPicPr>
        <p:blipFill rotWithShape="1">
          <a:blip r:embed="rId4">
            <a:alphaModFix/>
          </a:blip>
          <a:srcRect l="12933" t="1052" r="5478" b="69062"/>
          <a:stretch/>
        </p:blipFill>
        <p:spPr>
          <a:xfrm>
            <a:off x="6784125" y="4174975"/>
            <a:ext cx="5407874" cy="2683027"/>
          </a:xfrm>
          <a:prstGeom prst="rect">
            <a:avLst/>
          </a:prstGeom>
          <a:noFill/>
          <a:ln>
            <a:noFill/>
          </a:ln>
        </p:spPr>
      </p:pic>
      <p:sp>
        <p:nvSpPr>
          <p:cNvPr id="255" name="Google Shape;255;p8"/>
          <p:cNvSpPr txBox="1"/>
          <p:nvPr/>
        </p:nvSpPr>
        <p:spPr>
          <a:xfrm>
            <a:off x="8370998" y="3276600"/>
            <a:ext cx="31719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Jan 26 – Feb 1</a:t>
            </a: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1月26日至2月1日</a:t>
            </a:r>
            <a:br>
              <a:rPr lang="en-US" sz="1800" b="1">
                <a:solidFill>
                  <a:schemeClr val="dk1"/>
                </a:solidFill>
                <a:latin typeface="Calibri"/>
                <a:ea typeface="Calibri"/>
                <a:cs typeface="Calibri"/>
                <a:sym typeface="Calibri"/>
              </a:rPr>
            </a:br>
            <a:r>
              <a:rPr lang="en-US" sz="1800" b="1" i="1">
                <a:solidFill>
                  <a:schemeClr val="dk1"/>
                </a:solidFill>
                <a:latin typeface="Calibri"/>
                <a:ea typeface="Calibri"/>
                <a:cs typeface="Calibri"/>
                <a:sym typeface="Calibri"/>
              </a:rPr>
              <a:t>26 de ene al 1</a:t>
            </a:r>
            <a:r>
              <a:rPr lang="en-US" sz="1800" b="1" i="1" baseline="30000">
                <a:solidFill>
                  <a:schemeClr val="dk1"/>
                </a:solidFill>
                <a:latin typeface="Calibri"/>
                <a:ea typeface="Calibri"/>
                <a:cs typeface="Calibri"/>
                <a:sym typeface="Calibri"/>
              </a:rPr>
              <a:t>o</a:t>
            </a:r>
            <a:r>
              <a:rPr lang="en-US" sz="1800" b="1" i="1">
                <a:solidFill>
                  <a:schemeClr val="dk1"/>
                </a:solidFill>
                <a:latin typeface="Calibri"/>
                <a:ea typeface="Calibri"/>
                <a:cs typeface="Calibri"/>
                <a:sym typeface="Calibri"/>
              </a:rPr>
              <a:t> de feb</a:t>
            </a:r>
            <a:endParaRPr i="1"/>
          </a:p>
        </p:txBody>
      </p:sp>
      <p:sp>
        <p:nvSpPr>
          <p:cNvPr id="256" name="Google Shape;256;p8"/>
          <p:cNvSpPr txBox="1"/>
          <p:nvPr/>
        </p:nvSpPr>
        <p:spPr>
          <a:xfrm>
            <a:off x="85900" y="0"/>
            <a:ext cx="12192000" cy="1816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2000" b="1">
                <a:solidFill>
                  <a:srgbClr val="31489F"/>
                </a:solidFill>
                <a:latin typeface="Arimo"/>
                <a:ea typeface="Arimo"/>
                <a:cs typeface="Arimo"/>
                <a:sym typeface="Arimo"/>
              </a:rPr>
              <a:t>GAS/ELECTRICAL LINE CONNECTION @ 25TH &amp; CONNECTICUT ST (JAN 10 – FEB 1)</a:t>
            </a:r>
            <a:endParaRPr sz="2000" b="1">
              <a:solidFill>
                <a:srgbClr val="31489F"/>
              </a:solidFill>
              <a:latin typeface="Arimo"/>
              <a:ea typeface="Arimo"/>
              <a:cs typeface="Arimo"/>
              <a:sym typeface="Arimo"/>
            </a:endParaRPr>
          </a:p>
          <a:p>
            <a:pPr marL="0" lvl="0" indent="0" algn="r" rtl="0">
              <a:spcBef>
                <a:spcPts val="0"/>
              </a:spcBef>
              <a:spcAft>
                <a:spcPts val="0"/>
              </a:spcAft>
              <a:buNone/>
            </a:pPr>
            <a:r>
              <a:rPr lang="en-US" sz="2000" b="1">
                <a:solidFill>
                  <a:srgbClr val="31489F"/>
                </a:solidFill>
                <a:latin typeface="Arimo"/>
                <a:ea typeface="Arimo"/>
                <a:cs typeface="Arimo"/>
                <a:sym typeface="Arimo"/>
              </a:rPr>
              <a:t>燃氣/電線連接 於第25街和康涅狄格街 (1 月 10 日 – 2 月 1 日)</a:t>
            </a:r>
            <a:br>
              <a:rPr lang="en-US" sz="2000" b="1">
                <a:solidFill>
                  <a:srgbClr val="31489F"/>
                </a:solidFill>
                <a:latin typeface="Arimo"/>
                <a:ea typeface="Arimo"/>
                <a:cs typeface="Arimo"/>
                <a:sym typeface="Arimo"/>
              </a:rPr>
            </a:br>
            <a:r>
              <a:rPr lang="en-US" sz="2000" b="1" i="1">
                <a:solidFill>
                  <a:srgbClr val="31489F"/>
                </a:solidFill>
                <a:latin typeface="Arimo"/>
                <a:ea typeface="Arimo"/>
                <a:cs typeface="Arimo"/>
                <a:sym typeface="Arimo"/>
              </a:rPr>
              <a:t>CONEXIÓN DE LA LÍNEA DE GAS Y ELECTRICIDAD EN LA CALLE 25 Y </a:t>
            </a:r>
            <a:r>
              <a:rPr lang="en-US" sz="2000" b="1">
                <a:solidFill>
                  <a:srgbClr val="31489F"/>
                </a:solidFill>
                <a:latin typeface="Arimo"/>
                <a:ea typeface="Arimo"/>
                <a:cs typeface="Arimo"/>
                <a:sym typeface="Arimo"/>
              </a:rPr>
              <a:t>CONNECTICUT </a:t>
            </a:r>
            <a:endParaRPr sz="2000" b="1">
              <a:solidFill>
                <a:srgbClr val="31489F"/>
              </a:solidFill>
              <a:latin typeface="Arimo"/>
              <a:ea typeface="Arimo"/>
              <a:cs typeface="Arimo"/>
              <a:sym typeface="Arimo"/>
            </a:endParaRPr>
          </a:p>
          <a:p>
            <a:pPr marL="0" lvl="0" indent="0" algn="r" rtl="0">
              <a:spcBef>
                <a:spcPts val="0"/>
              </a:spcBef>
              <a:spcAft>
                <a:spcPts val="0"/>
              </a:spcAft>
              <a:buNone/>
            </a:pPr>
            <a:r>
              <a:rPr lang="en-US" sz="2000" b="1">
                <a:solidFill>
                  <a:srgbClr val="31489F"/>
                </a:solidFill>
                <a:latin typeface="Arimo"/>
                <a:ea typeface="Arimo"/>
                <a:cs typeface="Arimo"/>
                <a:sym typeface="Arimo"/>
              </a:rPr>
              <a:t>(10 DE ENE – 1 DE FEB)</a:t>
            </a:r>
            <a:r>
              <a:rPr lang="en-US" sz="2000" b="1" i="1">
                <a:solidFill>
                  <a:srgbClr val="31489F"/>
                </a:solidFill>
                <a:latin typeface="Arimo"/>
                <a:ea typeface="Arimo"/>
                <a:cs typeface="Arimo"/>
                <a:sym typeface="Arimo"/>
              </a:rPr>
              <a:t> </a:t>
            </a:r>
            <a:endParaRPr sz="1200" i="1">
              <a:solidFill>
                <a:schemeClr val="dk1"/>
              </a:solidFill>
              <a:latin typeface="Calibri"/>
              <a:ea typeface="Calibri"/>
              <a:cs typeface="Calibri"/>
              <a:sym typeface="Calibri"/>
            </a:endParaRPr>
          </a:p>
          <a:p>
            <a:pPr marL="0" lvl="0" indent="0" algn="r" rtl="0">
              <a:spcBef>
                <a:spcPts val="0"/>
              </a:spcBef>
              <a:spcAft>
                <a:spcPts val="0"/>
              </a:spcAft>
              <a:buNone/>
            </a:pPr>
            <a:endParaRPr sz="2600" b="1">
              <a:solidFill>
                <a:srgbClr val="31489F"/>
              </a:solidFill>
              <a:latin typeface="Arimo"/>
              <a:ea typeface="Arimo"/>
              <a:cs typeface="Arimo"/>
              <a:sym typeface="Arimo"/>
            </a:endParaRPr>
          </a:p>
        </p:txBody>
      </p:sp>
      <p:sp>
        <p:nvSpPr>
          <p:cNvPr id="8" name="Text Box 2">
            <a:extLst>
              <a:ext uri="{FF2B5EF4-FFF2-40B4-BE49-F238E27FC236}">
                <a16:creationId xmlns:a16="http://schemas.microsoft.com/office/drawing/2014/main" id="{80E5E50C-0BE6-4FC3-9FFC-ADCA58C82BB2}"/>
              </a:ext>
            </a:extLst>
          </p:cNvPr>
          <p:cNvSpPr txBox="1">
            <a:spLocks noChangeArrowheads="1"/>
          </p:cNvSpPr>
          <p:nvPr/>
        </p:nvSpPr>
        <p:spPr bwMode="auto">
          <a:xfrm>
            <a:off x="85901" y="1207460"/>
            <a:ext cx="2217032" cy="69278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80000"/>
              </a:lnSpc>
              <a:spcBef>
                <a:spcPts val="0"/>
              </a:spcBef>
              <a:spcAft>
                <a:spcPts val="0"/>
              </a:spcAft>
            </a:pPr>
            <a:r>
              <a:rPr lang="en-US" sz="1600" dirty="0">
                <a:solidFill>
                  <a:srgbClr val="0000FF"/>
                </a:solidFill>
                <a:effectLst/>
                <a:latin typeface="Calibri" panose="020F0502020204030204" pitchFamily="34" charset="0"/>
                <a:ea typeface="MS Gothic" panose="020B0609070205080204" pitchFamily="49" charset="-128"/>
                <a:cs typeface="Calibri" panose="020F0502020204030204" pitchFamily="34" charset="0"/>
              </a:rPr>
              <a:t>Pedestrian access route</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80000"/>
              </a:lnSpc>
              <a:spcBef>
                <a:spcPts val="0"/>
              </a:spcBef>
              <a:spcAft>
                <a:spcPts val="0"/>
              </a:spcAft>
            </a:pPr>
            <a:r>
              <a:rPr lang="en-US" sz="16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行人通道</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80000"/>
              </a:lnSpc>
              <a:spcBef>
                <a:spcPts val="0"/>
              </a:spcBef>
              <a:spcAft>
                <a:spcPts val="0"/>
              </a:spcAft>
            </a:pPr>
            <a:r>
              <a:rPr lang="en-US" sz="16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Vía</a:t>
            </a:r>
            <a:r>
              <a:rPr lang="en-US" sz="16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de </a:t>
            </a:r>
            <a:r>
              <a:rPr lang="en-US" sz="16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acceso</a:t>
            </a:r>
            <a:r>
              <a:rPr lang="en-US" sz="16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peatonal</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 Box 2">
            <a:extLst>
              <a:ext uri="{FF2B5EF4-FFF2-40B4-BE49-F238E27FC236}">
                <a16:creationId xmlns:a16="http://schemas.microsoft.com/office/drawing/2014/main" id="{C9E724E2-918B-4DB9-A08D-91F7A821039C}"/>
              </a:ext>
            </a:extLst>
          </p:cNvPr>
          <p:cNvSpPr txBox="1">
            <a:spLocks noChangeArrowheads="1"/>
          </p:cNvSpPr>
          <p:nvPr/>
        </p:nvSpPr>
        <p:spPr bwMode="auto">
          <a:xfrm>
            <a:off x="6859057" y="4286620"/>
            <a:ext cx="2160765" cy="69278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80000"/>
              </a:lnSpc>
              <a:spcBef>
                <a:spcPts val="0"/>
              </a:spcBef>
              <a:spcAft>
                <a:spcPts val="0"/>
              </a:spcAft>
            </a:pPr>
            <a:r>
              <a:rPr lang="en-US" sz="1600" dirty="0">
                <a:solidFill>
                  <a:srgbClr val="0000FF"/>
                </a:solidFill>
                <a:effectLst/>
                <a:latin typeface="Calibri" panose="020F0502020204030204" pitchFamily="34" charset="0"/>
                <a:ea typeface="MS Gothic" panose="020B0609070205080204" pitchFamily="49" charset="-128"/>
                <a:cs typeface="Calibri" panose="020F0502020204030204" pitchFamily="34" charset="0"/>
              </a:rPr>
              <a:t>Pedestrian access route</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80000"/>
              </a:lnSpc>
              <a:spcBef>
                <a:spcPts val="0"/>
              </a:spcBef>
              <a:spcAft>
                <a:spcPts val="0"/>
              </a:spcAft>
            </a:pPr>
            <a:r>
              <a:rPr lang="en-US" sz="16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行人通道</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80000"/>
              </a:lnSpc>
              <a:spcBef>
                <a:spcPts val="0"/>
              </a:spcBef>
              <a:spcAft>
                <a:spcPts val="0"/>
              </a:spcAft>
            </a:pPr>
            <a:r>
              <a:rPr lang="en-US" sz="16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Vía</a:t>
            </a:r>
            <a:r>
              <a:rPr lang="en-US" sz="16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de </a:t>
            </a:r>
            <a:r>
              <a:rPr lang="en-US" sz="16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acceso</a:t>
            </a:r>
            <a:r>
              <a:rPr lang="en-US" sz="16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peatonal</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Text Box 2">
            <a:extLst>
              <a:ext uri="{FF2B5EF4-FFF2-40B4-BE49-F238E27FC236}">
                <a16:creationId xmlns:a16="http://schemas.microsoft.com/office/drawing/2014/main" id="{3EF42136-B2FA-4833-812D-E13107A72BD2}"/>
              </a:ext>
            </a:extLst>
          </p:cNvPr>
          <p:cNvSpPr txBox="1">
            <a:spLocks noChangeArrowheads="1"/>
          </p:cNvSpPr>
          <p:nvPr/>
        </p:nvSpPr>
        <p:spPr bwMode="auto">
          <a:xfrm>
            <a:off x="9900355" y="4286620"/>
            <a:ext cx="2257778" cy="59626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r">
              <a:lnSpc>
                <a:spcPct val="80000"/>
              </a:lnSpc>
              <a:spcBef>
                <a:spcPts val="0"/>
              </a:spcBef>
              <a:spcAft>
                <a:spcPts val="0"/>
              </a:spcAft>
            </a:pPr>
            <a:r>
              <a:rPr lang="en-US" dirty="0">
                <a:effectLst/>
                <a:latin typeface="Calibri" panose="020F0502020204030204" pitchFamily="34" charset="0"/>
                <a:ea typeface="MS Gothic" panose="020B0609070205080204" pitchFamily="49" charset="-128"/>
                <a:cs typeface="Calibri" panose="020F0502020204030204" pitchFamily="34" charset="0"/>
              </a:rPr>
              <a:t>Portion of sidewalk closed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80000"/>
              </a:lnSpc>
              <a:spcBef>
                <a:spcPts val="0"/>
              </a:spcBef>
              <a:spcAft>
                <a:spcPts val="0"/>
              </a:spcAft>
            </a:pPr>
            <a:r>
              <a:rPr lang="en-US" dirty="0" err="1">
                <a:effectLst/>
                <a:latin typeface="MS Gothic" panose="020B0609070205080204" pitchFamily="49" charset="-128"/>
                <a:ea typeface="Calibri" panose="020F0502020204030204" pitchFamily="34" charset="0"/>
                <a:cs typeface="MS Gothic" panose="020B0609070205080204" pitchFamily="49" charset="-128"/>
              </a:rPr>
              <a:t>部份行人道關閉</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80000"/>
              </a:lnSpc>
              <a:spcBef>
                <a:spcPts val="0"/>
              </a:spcBef>
              <a:spcAft>
                <a:spcPts val="0"/>
              </a:spcAft>
            </a:pPr>
            <a:r>
              <a:rPr lang="en-US" dirty="0" err="1">
                <a:effectLst/>
                <a:latin typeface="Calibri" panose="020F0502020204030204" pitchFamily="34" charset="0"/>
                <a:ea typeface="MS Gothic" panose="020B0609070205080204" pitchFamily="49" charset="-128"/>
                <a:cs typeface="Calibri" panose="020F0502020204030204" pitchFamily="34" charset="0"/>
              </a:rPr>
              <a:t>Porción</a:t>
            </a:r>
            <a:r>
              <a:rPr lang="en-US" dirty="0">
                <a:effectLst/>
                <a:latin typeface="Calibri" panose="020F0502020204030204" pitchFamily="34" charset="0"/>
                <a:ea typeface="MS Gothic" panose="020B0609070205080204" pitchFamily="49" charset="-128"/>
                <a:cs typeface="Calibri" panose="020F0502020204030204" pitchFamily="34" charset="0"/>
              </a:rPr>
              <a:t> de la </a:t>
            </a:r>
            <a:r>
              <a:rPr lang="en-US" dirty="0" err="1">
                <a:effectLst/>
                <a:latin typeface="Calibri" panose="020F0502020204030204" pitchFamily="34" charset="0"/>
                <a:ea typeface="MS Gothic" panose="020B0609070205080204" pitchFamily="49" charset="-128"/>
                <a:cs typeface="Calibri" panose="020F0502020204030204" pitchFamily="34" charset="0"/>
              </a:rPr>
              <a:t>acera</a:t>
            </a:r>
            <a:r>
              <a:rPr lang="en-US" dirty="0">
                <a:effectLst/>
                <a:latin typeface="Calibri" panose="020F0502020204030204" pitchFamily="34" charset="0"/>
                <a:ea typeface="MS Gothic" panose="020B0609070205080204" pitchFamily="49" charset="-128"/>
                <a:cs typeface="Calibri" panose="020F0502020204030204" pitchFamily="34" charset="0"/>
              </a:rPr>
              <a:t> </a:t>
            </a:r>
            <a:r>
              <a:rPr lang="en-US" dirty="0" err="1">
                <a:effectLst/>
                <a:latin typeface="Calibri" panose="020F0502020204030204" pitchFamily="34" charset="0"/>
                <a:ea typeface="MS Gothic" panose="020B0609070205080204" pitchFamily="49" charset="-128"/>
                <a:cs typeface="Calibri" panose="020F0502020204030204" pitchFamily="34" charset="0"/>
              </a:rPr>
              <a:t>cerrada</a:t>
            </a:r>
            <a:r>
              <a:rPr lang="en-US" sz="1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9"/>
          <p:cNvSpPr txBox="1">
            <a:spLocks noGrp="1"/>
          </p:cNvSpPr>
          <p:nvPr>
            <p:ph type="title"/>
          </p:nvPr>
        </p:nvSpPr>
        <p:spPr>
          <a:xfrm>
            <a:off x="826325" y="382548"/>
            <a:ext cx="10569300" cy="7353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2A5FA7"/>
              </a:buClr>
              <a:buSzPct val="100000"/>
              <a:buFont typeface="Arimo"/>
              <a:buNone/>
            </a:pPr>
            <a:r>
              <a:rPr lang="en-US" sz="2900" b="1">
                <a:latin typeface="Arimo"/>
                <a:ea typeface="Arimo"/>
                <a:cs typeface="Arimo"/>
                <a:sym typeface="Arimo"/>
              </a:rPr>
              <a:t>MONTHLY AIR MONITORING RESULTS 每月空氣監測結果 </a:t>
            </a:r>
            <a:r>
              <a:rPr lang="en-US" sz="2900" b="1" i="1">
                <a:latin typeface="Arimo"/>
                <a:ea typeface="Arimo"/>
                <a:cs typeface="Arimo"/>
                <a:sym typeface="Arimo"/>
              </a:rPr>
              <a:t>RESULTADOS MENSUALES DEL MONITOREO DEL AIRE</a:t>
            </a:r>
            <a:endParaRPr i="1"/>
          </a:p>
        </p:txBody>
      </p:sp>
      <p:sp>
        <p:nvSpPr>
          <p:cNvPr id="262" name="Google Shape;262;p9"/>
          <p:cNvSpPr txBox="1">
            <a:spLocks noGrp="1"/>
          </p:cNvSpPr>
          <p:nvPr>
            <p:ph type="body" idx="1"/>
          </p:nvPr>
        </p:nvSpPr>
        <p:spPr>
          <a:xfrm>
            <a:off x="826325" y="1468300"/>
            <a:ext cx="10515600" cy="4558500"/>
          </a:xfrm>
          <a:prstGeom prst="rect">
            <a:avLst/>
          </a:prstGeom>
          <a:noFill/>
          <a:ln>
            <a:noFill/>
          </a:ln>
        </p:spPr>
        <p:txBody>
          <a:bodyPr spcFirstLastPara="1" wrap="square" lIns="91425" tIns="45700" rIns="91425" bIns="45700" anchor="t" anchorCtr="0">
            <a:normAutofit fontScale="85000" lnSpcReduction="20000"/>
          </a:bodyPr>
          <a:lstStyle/>
          <a:p>
            <a:pPr marL="274320" lvl="0" indent="-228600" algn="l" rtl="0">
              <a:lnSpc>
                <a:spcPct val="100000"/>
              </a:lnSpc>
              <a:spcBef>
                <a:spcPts val="0"/>
              </a:spcBef>
              <a:spcAft>
                <a:spcPts val="0"/>
              </a:spcAft>
              <a:buSzPct val="108107"/>
              <a:buNone/>
            </a:pPr>
            <a:r>
              <a:rPr lang="en-US" sz="3600">
                <a:latin typeface="Arial"/>
                <a:ea typeface="Arial"/>
                <a:cs typeface="Arial"/>
                <a:sym typeface="Arial"/>
              </a:rPr>
              <a:t>BRIDGE monitors 2 separate readings </a:t>
            </a:r>
            <a:endParaRPr sz="3600">
              <a:latin typeface="Arial"/>
              <a:ea typeface="Arial"/>
              <a:cs typeface="Arial"/>
              <a:sym typeface="Arial"/>
            </a:endParaRPr>
          </a:p>
          <a:p>
            <a:pPr marL="274320" lvl="0" indent="-228600" algn="l" rtl="0">
              <a:lnSpc>
                <a:spcPct val="100000"/>
              </a:lnSpc>
              <a:spcBef>
                <a:spcPts val="0"/>
              </a:spcBef>
              <a:spcAft>
                <a:spcPts val="0"/>
              </a:spcAft>
              <a:buSzPct val="108107"/>
              <a:buNone/>
            </a:pPr>
            <a:r>
              <a:rPr lang="en-US" sz="3600">
                <a:latin typeface="Arial"/>
                <a:ea typeface="Arial"/>
                <a:cs typeface="Arial"/>
                <a:sym typeface="Arial"/>
              </a:rPr>
              <a:t>橋樑房屋監測 2 個獨立的讀數 </a:t>
            </a:r>
            <a:endParaRPr sz="3600">
              <a:latin typeface="Arial"/>
              <a:ea typeface="Arial"/>
              <a:cs typeface="Arial"/>
              <a:sym typeface="Arial"/>
            </a:endParaRPr>
          </a:p>
          <a:p>
            <a:pPr marL="274320" lvl="0" indent="-228600" algn="l" rtl="0">
              <a:lnSpc>
                <a:spcPct val="100000"/>
              </a:lnSpc>
              <a:spcBef>
                <a:spcPts val="0"/>
              </a:spcBef>
              <a:spcAft>
                <a:spcPts val="0"/>
              </a:spcAft>
              <a:buSzPct val="108107"/>
              <a:buNone/>
            </a:pPr>
            <a:r>
              <a:rPr lang="en-US" sz="3600" i="1">
                <a:latin typeface="Arial"/>
                <a:ea typeface="Arial"/>
                <a:cs typeface="Arial"/>
                <a:sym typeface="Arial"/>
              </a:rPr>
              <a:t>BRIDGE monitorea dos mediciones diferentes</a:t>
            </a:r>
            <a:r>
              <a:rPr lang="en-US" sz="3600">
                <a:latin typeface="Arial"/>
                <a:ea typeface="Arial"/>
                <a:cs typeface="Arial"/>
                <a:sym typeface="Arial"/>
              </a:rPr>
              <a:t>: </a:t>
            </a:r>
            <a:endParaRPr/>
          </a:p>
          <a:p>
            <a:pPr marL="274320" lvl="0" indent="-228600" algn="l" rtl="0">
              <a:lnSpc>
                <a:spcPct val="100000"/>
              </a:lnSpc>
              <a:spcBef>
                <a:spcPts val="0"/>
              </a:spcBef>
              <a:spcAft>
                <a:spcPts val="0"/>
              </a:spcAft>
              <a:buSzPct val="108107"/>
              <a:buNone/>
            </a:pPr>
            <a:endParaRPr sz="3600"/>
          </a:p>
          <a:p>
            <a:pPr marL="1188720" lvl="3" indent="-175053" algn="l" rtl="0">
              <a:lnSpc>
                <a:spcPct val="100000"/>
              </a:lnSpc>
              <a:spcBef>
                <a:spcPts val="0"/>
              </a:spcBef>
              <a:spcAft>
                <a:spcPts val="0"/>
              </a:spcAft>
              <a:buSzPct val="108107"/>
              <a:buFont typeface="Noto Sans Symbols"/>
              <a:buChar char="❑"/>
            </a:pPr>
            <a:r>
              <a:rPr lang="en-US" sz="3000">
                <a:latin typeface="Arial"/>
                <a:ea typeface="Arial"/>
                <a:cs typeface="Arial"/>
                <a:sym typeface="Arial"/>
              </a:rPr>
              <a:t>Naturally Occurring Asbestos (NOA) 天然石棉 (NOA) </a:t>
            </a:r>
            <a:endParaRPr sz="3000">
              <a:latin typeface="Arial"/>
              <a:ea typeface="Arial"/>
              <a:cs typeface="Arial"/>
              <a:sym typeface="Arial"/>
            </a:endParaRPr>
          </a:p>
          <a:p>
            <a:pPr marL="1188720" lvl="0" indent="0" algn="l" rtl="0">
              <a:lnSpc>
                <a:spcPct val="100000"/>
              </a:lnSpc>
              <a:spcBef>
                <a:spcPts val="0"/>
              </a:spcBef>
              <a:spcAft>
                <a:spcPts val="0"/>
              </a:spcAft>
              <a:buNone/>
            </a:pPr>
            <a:r>
              <a:rPr lang="en-US" sz="3000" i="1">
                <a:latin typeface="Arial"/>
                <a:ea typeface="Arial"/>
                <a:cs typeface="Arial"/>
                <a:sym typeface="Arial"/>
              </a:rPr>
              <a:t>El asbesto que ocurre naturalmente (NOA)</a:t>
            </a:r>
            <a:endParaRPr i="1"/>
          </a:p>
          <a:p>
            <a:pPr marL="1188720" lvl="0" indent="0" algn="l" rtl="0">
              <a:lnSpc>
                <a:spcPct val="100000"/>
              </a:lnSpc>
              <a:spcBef>
                <a:spcPts val="0"/>
              </a:spcBef>
              <a:spcAft>
                <a:spcPts val="0"/>
              </a:spcAft>
              <a:buNone/>
            </a:pPr>
            <a:endParaRPr sz="3000"/>
          </a:p>
          <a:p>
            <a:pPr marL="1188720" lvl="3" indent="-175054" algn="l" rtl="0">
              <a:lnSpc>
                <a:spcPct val="100000"/>
              </a:lnSpc>
              <a:spcBef>
                <a:spcPts val="0"/>
              </a:spcBef>
              <a:spcAft>
                <a:spcPts val="0"/>
              </a:spcAft>
              <a:buSzPct val="108107"/>
              <a:buFont typeface="Noto Sans Symbols"/>
              <a:buChar char="❑"/>
            </a:pPr>
            <a:r>
              <a:rPr lang="en-US" sz="3000">
                <a:latin typeface="Arial"/>
                <a:ea typeface="Arial"/>
                <a:cs typeface="Arial"/>
                <a:sym typeface="Arial"/>
              </a:rPr>
              <a:t>Dust 灰塵 </a:t>
            </a:r>
            <a:r>
              <a:rPr lang="en-US" sz="3000" i="1">
                <a:latin typeface="Arial"/>
                <a:ea typeface="Arial"/>
                <a:cs typeface="Arial"/>
                <a:sym typeface="Arial"/>
              </a:rPr>
              <a:t>El polvo</a:t>
            </a:r>
            <a:endParaRPr sz="3000" i="1"/>
          </a:p>
          <a:p>
            <a:pPr marL="274320" lvl="0" indent="-228600" algn="l" rtl="0">
              <a:lnSpc>
                <a:spcPct val="100000"/>
              </a:lnSpc>
              <a:spcBef>
                <a:spcPts val="0"/>
              </a:spcBef>
              <a:spcAft>
                <a:spcPts val="0"/>
              </a:spcAft>
              <a:buSzPct val="108107"/>
              <a:buNone/>
            </a:pPr>
            <a:endParaRPr sz="3600">
              <a:latin typeface="Arial"/>
              <a:ea typeface="Arial"/>
              <a:cs typeface="Arial"/>
              <a:sym typeface="Arial"/>
            </a:endParaRPr>
          </a:p>
          <a:p>
            <a:pPr marL="274320" lvl="0" indent="-228600" algn="l" rtl="0">
              <a:lnSpc>
                <a:spcPct val="100000"/>
              </a:lnSpc>
              <a:spcBef>
                <a:spcPts val="0"/>
              </a:spcBef>
              <a:spcAft>
                <a:spcPts val="0"/>
              </a:spcAft>
              <a:buSzPct val="108107"/>
              <a:buNone/>
            </a:pPr>
            <a:endParaRPr sz="1800">
              <a:latin typeface="Arial"/>
              <a:ea typeface="Arial"/>
              <a:cs typeface="Arial"/>
              <a:sym typeface="Arial"/>
            </a:endParaRPr>
          </a:p>
          <a:p>
            <a:pPr marL="274320" lvl="0" indent="-228600" algn="l" rtl="0">
              <a:lnSpc>
                <a:spcPct val="100000"/>
              </a:lnSpc>
              <a:spcBef>
                <a:spcPts val="0"/>
              </a:spcBef>
              <a:spcAft>
                <a:spcPts val="0"/>
              </a:spcAft>
              <a:buSzPct val="108107"/>
              <a:buNone/>
            </a:pPr>
            <a:r>
              <a:rPr lang="en-US" sz="1800" b="1">
                <a:solidFill>
                  <a:srgbClr val="0000CC"/>
                </a:solidFill>
                <a:latin typeface="Arial"/>
                <a:ea typeface="Arial"/>
                <a:cs typeface="Arial"/>
                <a:sym typeface="Arial"/>
              </a:rPr>
              <a:t>Note: Any detection above an “action level” is investigated for cause and mitigated.  </a:t>
            </a:r>
            <a:endParaRPr sz="1800" b="1">
              <a:solidFill>
                <a:srgbClr val="0000CC"/>
              </a:solidFill>
              <a:latin typeface="Arial"/>
              <a:ea typeface="Arial"/>
              <a:cs typeface="Arial"/>
              <a:sym typeface="Arial"/>
            </a:endParaRPr>
          </a:p>
          <a:p>
            <a:pPr marL="274320" lvl="0" indent="-228600" algn="l" rtl="0">
              <a:lnSpc>
                <a:spcPct val="100000"/>
              </a:lnSpc>
              <a:spcBef>
                <a:spcPts val="0"/>
              </a:spcBef>
              <a:spcAft>
                <a:spcPts val="0"/>
              </a:spcAft>
              <a:buSzPct val="108107"/>
              <a:buNone/>
            </a:pPr>
            <a:r>
              <a:rPr lang="en-US" sz="1800" b="1">
                <a:solidFill>
                  <a:srgbClr val="0000CC"/>
                </a:solidFill>
              </a:rPr>
              <a:t>注意：任何高於“操作級別”的檢測都會進行原因調查並加以緩解。</a:t>
            </a:r>
            <a:endParaRPr sz="1800" b="1">
              <a:solidFill>
                <a:srgbClr val="0000CC"/>
              </a:solidFill>
            </a:endParaRPr>
          </a:p>
          <a:p>
            <a:pPr marL="274320" lvl="0" indent="-228600" algn="l" rtl="0">
              <a:lnSpc>
                <a:spcPct val="100000"/>
              </a:lnSpc>
              <a:spcBef>
                <a:spcPts val="0"/>
              </a:spcBef>
              <a:spcAft>
                <a:spcPts val="0"/>
              </a:spcAft>
              <a:buSzPct val="108107"/>
              <a:buNone/>
            </a:pPr>
            <a:r>
              <a:rPr lang="en-US" sz="1800" b="1" i="1">
                <a:solidFill>
                  <a:srgbClr val="0000CC"/>
                </a:solidFill>
              </a:rPr>
              <a:t>Nota: cualquier medición que se detecte que supere el “nivel de tomar acción” se investiga para indagar la causa y su mitigación</a:t>
            </a:r>
            <a:endParaRPr i="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 Theme">
  <a:themeElements>
    <a:clrScheme name="Slipstream">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andard - Blue">
  <a:themeElements>
    <a:clrScheme name="BRIDGE Colors">
      <a:dk1>
        <a:srgbClr val="7E7774"/>
      </a:dk1>
      <a:lt1>
        <a:srgbClr val="FFFFFF"/>
      </a:lt1>
      <a:dk2>
        <a:srgbClr val="000000"/>
      </a:dk2>
      <a:lt2>
        <a:srgbClr val="D7D1C9"/>
      </a:lt2>
      <a:accent1>
        <a:srgbClr val="4882D0"/>
      </a:accent1>
      <a:accent2>
        <a:srgbClr val="6EA634"/>
      </a:accent2>
      <a:accent3>
        <a:srgbClr val="7B5F85"/>
      </a:accent3>
      <a:accent4>
        <a:srgbClr val="E2AD15"/>
      </a:accent4>
      <a:accent5>
        <a:srgbClr val="CD6250"/>
      </a:accent5>
      <a:accent6>
        <a:srgbClr val="468D97"/>
      </a:accent6>
      <a:hlink>
        <a:srgbClr val="2A5FA7"/>
      </a:hlink>
      <a:folHlink>
        <a:srgbClr val="9E9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5BE3BCDE8052489A1A5E7CBB7E6F48" ma:contentTypeVersion="10" ma:contentTypeDescription="Create a new document." ma:contentTypeScope="" ma:versionID="474b1cd023125bdfd1d40b3c39e06f51">
  <xsd:schema xmlns:xsd="http://www.w3.org/2001/XMLSchema" xmlns:xs="http://www.w3.org/2001/XMLSchema" xmlns:p="http://schemas.microsoft.com/office/2006/metadata/properties" xmlns:ns2="bd8e06c1-e1fb-4cbf-a6fa-23cd8ea072bd" targetNamespace="http://schemas.microsoft.com/office/2006/metadata/properties" ma:root="true" ma:fieldsID="e3c6ba45cf90f6e18b76024b15833be6" ns2:_="">
    <xsd:import namespace="bd8e06c1-e1fb-4cbf-a6fa-23cd8ea072b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8e06c1-e1fb-4cbf-a6fa-23cd8ea072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1FC7E4B-63E9-4F21-A192-DE4BB55104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8e06c1-e1fb-4cbf-a6fa-23cd8ea072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9607FC-0049-4B27-A7E1-5C70BD3B813B}">
  <ds:schemaRefs>
    <ds:schemaRef ds:uri="http://schemas.microsoft.com/sharepoint/v3/contenttype/forms"/>
  </ds:schemaRefs>
</ds:datastoreItem>
</file>

<file path=customXml/itemProps3.xml><?xml version="1.0" encoding="utf-8"?>
<ds:datastoreItem xmlns:ds="http://schemas.openxmlformats.org/officeDocument/2006/customXml" ds:itemID="{D637488A-958F-4561-83CC-EC8BD073F406}">
  <ds:schemaRefs>
    <ds:schemaRef ds:uri="http://schemas.microsoft.com/office/2006/metadata/properties"/>
    <ds:schemaRef ds:uri="http://www.w3.org/XML/1998/namespace"/>
    <ds:schemaRef ds:uri="http://purl.org/dc/terms/"/>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bd8e06c1-e1fb-4cbf-a6fa-23cd8ea072bd"/>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95</TotalTime>
  <Words>2238</Words>
  <Application>Microsoft Office PowerPoint</Application>
  <PresentationFormat>Widescreen</PresentationFormat>
  <Paragraphs>421</Paragraphs>
  <Slides>25</Slides>
  <Notes>24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Arimo</vt:lpstr>
      <vt:lpstr>Brandon Grotesque Medium</vt:lpstr>
      <vt:lpstr>MS Gothic</vt:lpstr>
      <vt:lpstr>Roboto</vt:lpstr>
      <vt:lpstr>Consolas</vt:lpstr>
      <vt:lpstr>Calibri</vt:lpstr>
      <vt:lpstr>Times New Roman</vt:lpstr>
      <vt:lpstr>Arial</vt:lpstr>
      <vt:lpstr>MS PGothic</vt:lpstr>
      <vt:lpstr>Noto Sans Symbols</vt:lpstr>
      <vt:lpstr>Office Theme</vt:lpstr>
      <vt:lpstr>Standard - Blue</vt:lpstr>
      <vt:lpstr>Rebuild Potrero 重建波特雷羅 Reconstruir Potrero</vt:lpstr>
      <vt:lpstr>GROUP AGREEMENTS</vt:lpstr>
      <vt:lpstr>2021 YEAR IN REVIEW / 2021 年回顧 / Revisión del año 2021</vt:lpstr>
      <vt:lpstr>2021 year in review</vt:lpstr>
      <vt:lpstr>2021 YEAR IN REVIEW / 2021 年回顧 / Revisión del año 2021</vt:lpstr>
      <vt:lpstr>Construction Update 工程更新 Actualización de la construcción</vt:lpstr>
      <vt:lpstr>PowerPoint Presentation</vt:lpstr>
      <vt:lpstr>PowerPoint Presentation</vt:lpstr>
      <vt:lpstr>MONTHLY AIR MONITORING RESULTS 每月空氣監測結果 RESULTADOS MENSUALES DEL MONITOREO DEL AIRE</vt:lpstr>
      <vt:lpstr>Dec 2021: Naturally Occurring Asbestos (NOA) Report 2021 年 12 月: 天然石棉 (NOA) 報告   Dic del 2021: Informe de Asbestos que Ocurre Naturalmente (NOA)</vt:lpstr>
      <vt:lpstr>DECEMBER 6, 2021 – DECEMBER 31, 2021  DUST MONITORING (PM-10) </vt:lpstr>
      <vt:lpstr>PowerPoint Presentation</vt:lpstr>
      <vt:lpstr>DECEMBER 2021 DUST EXCEEDANCE</vt:lpstr>
      <vt:lpstr>2021 年 12 月粉塵超標</vt:lpstr>
      <vt:lpstr> DICIEMBRE 2021 EXCEDENCIA DE POLVO</vt:lpstr>
      <vt:lpstr>DICIEMBRE 2021 EXCEDENCIA DE POLVO  2021 年 12 月粉塵超標 DICIEMBRE 2021 EXCEDENCIA DE POLVO</vt:lpstr>
      <vt:lpstr>PowerPoint Presentation</vt:lpstr>
      <vt:lpstr>PowerPoint Presentation</vt:lpstr>
      <vt:lpstr>Department of Elections Update 選舉部更新 Actualización del Departamento de Elecciones</vt:lpstr>
      <vt:lpstr>View election video here: 在此處觀看選舉視頻 : Vea el vídeo de elecciones aquí:</vt:lpstr>
      <vt:lpstr>COMMUNITY ANNOUNCEMENTS 社區公告 ANUNCIOS COMUNITARIOS</vt:lpstr>
      <vt:lpstr>PowerPoint Presentation</vt:lpstr>
      <vt:lpstr>PowerPoint Presentation</vt:lpstr>
      <vt:lpstr>Warriors Swag Pack #2 (Hat/scarf) / 勇士禮品包 #2（帽子/圍巾）/ Gorras y bufanda:  Ramona Collie</vt:lpstr>
      <vt:lpstr>FOR MORE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Rebuild Potrero 重建波特雷羅 Reconstruir Potrero</dc:title>
  <dc:creator>Ellen Anderton</dc:creator>
  <cp:lastModifiedBy>Thu Banh</cp:lastModifiedBy>
  <cp:revision>11</cp:revision>
  <dcterms:created xsi:type="dcterms:W3CDTF">2014-01-01T16:14:58Z</dcterms:created>
  <dcterms:modified xsi:type="dcterms:W3CDTF">2022-02-04T03:15:30Z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0x0101009B5BE3BCDE8052489A1A5E7CBB7E6F48</vt:lpwstr>
  </property>
  <property fmtid="{D5CDD505-2E9C-101B-9397-08002B2CF9AE}" pid="3" name="_dlc_DocIdItemGuid">
    <vt:lpwstr>db631cb8-1e50-49e6-b7c5-ad816bdfa005</vt:lpwstr>
  </property>
</Properties>
</file>